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</p:sldMasterIdLst>
  <p:notesMasterIdLst>
    <p:notesMasterId r:id="rId17"/>
  </p:notesMasterIdLst>
  <p:sldIdLst>
    <p:sldId id="256" r:id="rId3"/>
    <p:sldId id="259" r:id="rId4"/>
    <p:sldId id="283" r:id="rId5"/>
    <p:sldId id="264" r:id="rId6"/>
    <p:sldId id="265" r:id="rId7"/>
    <p:sldId id="266" r:id="rId8"/>
    <p:sldId id="267" r:id="rId9"/>
    <p:sldId id="271" r:id="rId10"/>
    <p:sldId id="274" r:id="rId11"/>
    <p:sldId id="273" r:id="rId12"/>
    <p:sldId id="275" r:id="rId13"/>
    <p:sldId id="279" r:id="rId14"/>
    <p:sldId id="280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82" autoAdjust="0"/>
    <p:restoredTop sz="94660"/>
  </p:normalViewPr>
  <p:slideViewPr>
    <p:cSldViewPr>
      <p:cViewPr varScale="1">
        <p:scale>
          <a:sx n="70" d="100"/>
          <a:sy n="70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8E20BE-A83C-4FBF-82CB-9F8E7CAC28DA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658D5-8DD2-4961-9AE2-3C95088A2C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8419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F658D5-8DD2-4961-9AE2-3C95088A2C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541F14A-8636-4928-8504-AA0366C4E88D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F53D315-D3BF-4B7A-9BA7-248F29DFFFD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x_34e287e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2000232" y="571480"/>
            <a:ext cx="62151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По С</a:t>
            </a:r>
            <a:r>
              <a:rPr lang="ru-RU" sz="5400" b="1" dirty="0" smtClean="0">
                <a:ln/>
                <a:solidFill>
                  <a:schemeClr val="accent3"/>
                </a:solidFill>
              </a:rPr>
              <a:t>.</a:t>
            </a:r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Алексееву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2357430"/>
            <a:ext cx="821537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«На берегу Невы».</a:t>
            </a:r>
            <a:endParaRPr lang="ru-RU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r>
              <a:rPr lang="ru-RU" sz="40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наши дни.</a:t>
            </a:r>
            <a:endParaRPr lang="ru-RU" sz="40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D:\Несходим\пямятники\памятник василию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1500174"/>
            <a:ext cx="7310462" cy="507207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15178"/>
            <a:ext cx="8429684" cy="1384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наши дни</a:t>
            </a:r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4" name="Picture 2" descr="D:\Несходим\пямятники\крейсер авро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428736"/>
            <a:ext cx="7620000" cy="514351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42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r>
              <a:rPr lang="ru-RU" sz="4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наши дни.</a:t>
            </a:r>
            <a:endParaRPr lang="ru-RU" sz="4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171" name="Picture 3" descr="D:\петр первый\Строительство Санкт-Петербурга\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1785926"/>
            <a:ext cx="7364413" cy="48768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наши дни.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8194" name="Picture 2" descr="D:\петр первый\Строительство Санкт-Петербурга\145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500174"/>
            <a:ext cx="7834334" cy="522550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42852"/>
            <a:ext cx="842968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Санкт-петербург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в наши дни.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42" name="Picture 2" descr="D:\петр первый\Строительство Санкт-Петербурга\pite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357298"/>
            <a:ext cx="7500990" cy="5300025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етр первый\Петр 1 в детстве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000108"/>
            <a:ext cx="3343496" cy="4489699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14282" y="1142984"/>
            <a:ext cx="4572032" cy="32316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Пётр </a:t>
            </a:r>
            <a:r>
              <a:rPr lang="en-US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Родился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июня 1672 года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петр первый\1264837587_1228258506_portrait-of-peter-i-jrx-18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85728"/>
            <a:ext cx="4876801" cy="619125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-214346" y="500042"/>
            <a:ext cx="464347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Пётр </a:t>
            </a:r>
            <a:r>
              <a:rPr lang="en-US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</a:p>
          <a:p>
            <a:pPr algn="ctr"/>
            <a:r>
              <a:rPr lang="en-US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1672 – 1725 </a:t>
            </a:r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г.г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 descr="D:\петр первый\163850_image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1571612"/>
            <a:ext cx="7620000" cy="4929222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357158" y="214290"/>
            <a:ext cx="835824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Преображенский и Семёновский полки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петр первый\battle_of_narva_1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81439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Битва за Нарву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D:\Яна\backgrounds_000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7651" name="Picture 3" descr="D:\Яна\Яна\Картинки к школе\17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1357298"/>
            <a:ext cx="4429124" cy="5214950"/>
          </a:xfrm>
          <a:prstGeom prst="cloud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43042" y="285728"/>
            <a:ext cx="63579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Словарная работа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3" y="1357298"/>
            <a:ext cx="4286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Ботфорты -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1" y="2357430"/>
            <a:ext cx="42148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Высокие сапоги</a:t>
            </a:r>
            <a:endParaRPr lang="ru-RU" sz="36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7652" name="Picture 4" descr="D:\Несходим\ботфорты и люди в них\mocasin_botfort2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143248"/>
            <a:ext cx="4000528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D:\Яна\backgrounds_00045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1643042" y="285728"/>
            <a:ext cx="635798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Словарная работа</a:t>
            </a:r>
            <a:endParaRPr lang="ru-RU" sz="5400" b="1" cap="none" spc="0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357298"/>
            <a:ext cx="53578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Санкт-петербург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-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8674" name="Picture 2" descr="D:\Яна\Яна\Картинки к школе\01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1071546"/>
            <a:ext cx="3076575" cy="3781425"/>
          </a:xfrm>
          <a:prstGeom prst="flowChartMagneticTape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9" y="2214554"/>
            <a:ext cx="51435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</a:t>
            </a:r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ород святого Петра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8675" name="Picture 3" descr="D:\петр первый\110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071810"/>
            <a:ext cx="4857784" cy="3500462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етр первый\Строительство Санкт-Петербурга\cms.ash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40" y="1142984"/>
            <a:ext cx="7183095" cy="536400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1"/>
            <a:ext cx="864399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Строительство Санкт-Петербурга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Яна\Яна\аниме\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Прямоугольник 2"/>
          <p:cNvSpPr/>
          <p:nvPr/>
        </p:nvSpPr>
        <p:spPr>
          <a:xfrm>
            <a:off x="785786" y="214290"/>
            <a:ext cx="77153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214423"/>
            <a:ext cx="8858312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5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1.</a:t>
            </a:r>
            <a:r>
              <a:rPr lang="ru-RU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Берега Невы 300 лет тому назад.</a:t>
            </a:r>
            <a:endParaRPr lang="ru-RU" sz="48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967335"/>
            <a:ext cx="8286808" cy="1446550"/>
          </a:xfrm>
          <a:prstGeom prst="rect">
            <a:avLst/>
          </a:prstGeom>
          <a:noFill/>
        </p:spPr>
        <p:txBody>
          <a:bodyPr wrap="square" lIns="0" tIns="45720" rIns="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2. Поездка Петра </a:t>
            </a:r>
            <a:r>
              <a:rPr lang="en-US" sz="4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</a:t>
            </a:r>
            <a:r>
              <a:rPr lang="ru-RU" sz="44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и Меншикова в устье Невы.</a:t>
            </a:r>
            <a:endParaRPr lang="ru-RU" sz="44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4286256"/>
            <a:ext cx="871543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3. Заячий остров.</a:t>
            </a:r>
            <a:endParaRPr lang="ru-RU" sz="48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5214950"/>
            <a:ext cx="87868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4. Решение Петра </a:t>
            </a:r>
            <a:r>
              <a:rPr lang="en-US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I </a:t>
            </a:r>
            <a:r>
              <a:rPr lang="ru-RU" sz="4800" b="1" cap="none" spc="150" dirty="0" smtClean="0">
                <a:ln w="11430"/>
                <a:solidFill>
                  <a:srgbClr val="FFFF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строить город.</a:t>
            </a:r>
            <a:endParaRPr lang="ru-RU" sz="4800" b="1" cap="none" spc="150" dirty="0">
              <a:ln w="11430"/>
              <a:solidFill>
                <a:srgbClr val="FFFF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</TotalTime>
  <Words>116</Words>
  <Application>Microsoft Office PowerPoint</Application>
  <PresentationFormat>Экран (4:3)</PresentationFormat>
  <Paragraphs>40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Тема Office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Валера</dc:creator>
  <cp:lastModifiedBy>Оля</cp:lastModifiedBy>
  <cp:revision>32</cp:revision>
  <dcterms:created xsi:type="dcterms:W3CDTF">2010-10-23T17:06:51Z</dcterms:created>
  <dcterms:modified xsi:type="dcterms:W3CDTF">2021-11-15T14:30:03Z</dcterms:modified>
</cp:coreProperties>
</file>