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822F-3E5A-4475-93B5-BFC9080B883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C8-5868-4394-BBFF-C6AD9D5C4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91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822F-3E5A-4475-93B5-BFC9080B883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C8-5868-4394-BBFF-C6AD9D5C4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737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822F-3E5A-4475-93B5-BFC9080B883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C8-5868-4394-BBFF-C6AD9D5C4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971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822F-3E5A-4475-93B5-BFC9080B883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C8-5868-4394-BBFF-C6AD9D5C4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831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822F-3E5A-4475-93B5-BFC9080B883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C8-5868-4394-BBFF-C6AD9D5C4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942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822F-3E5A-4475-93B5-BFC9080B883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C8-5868-4394-BBFF-C6AD9D5C4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87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822F-3E5A-4475-93B5-BFC9080B883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C8-5868-4394-BBFF-C6AD9D5C4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23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822F-3E5A-4475-93B5-BFC9080B883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C8-5868-4394-BBFF-C6AD9D5C4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648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822F-3E5A-4475-93B5-BFC9080B883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C8-5868-4394-BBFF-C6AD9D5C4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599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822F-3E5A-4475-93B5-BFC9080B883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C8-5868-4394-BBFF-C6AD9D5C4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6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822F-3E5A-4475-93B5-BFC9080B883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05C8-5868-4394-BBFF-C6AD9D5C4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679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822F-3E5A-4475-93B5-BFC9080B883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05C8-5868-4394-BBFF-C6AD9D5C4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285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6012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926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35582" cy="610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019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8" y="146101"/>
            <a:ext cx="8815639" cy="623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111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" y="99948"/>
            <a:ext cx="9081831" cy="642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890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148"/>
            <a:ext cx="8376931" cy="628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982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7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" y="260648"/>
            <a:ext cx="885730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21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71620" cy="634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5823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organiz2</dc:creator>
  <cp:lastModifiedBy>ГАИ</cp:lastModifiedBy>
  <cp:revision>3</cp:revision>
  <dcterms:created xsi:type="dcterms:W3CDTF">2020-01-22T10:26:11Z</dcterms:created>
  <dcterms:modified xsi:type="dcterms:W3CDTF">2022-08-24T09:36:03Z</dcterms:modified>
</cp:coreProperties>
</file>