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2" r:id="rId3"/>
    <p:sldId id="263" r:id="rId4"/>
    <p:sldId id="275" r:id="rId5"/>
    <p:sldId id="264" r:id="rId6"/>
    <p:sldId id="265" r:id="rId7"/>
    <p:sldId id="276" r:id="rId8"/>
    <p:sldId id="273" r:id="rId9"/>
    <p:sldId id="277" r:id="rId10"/>
    <p:sldId id="274" r:id="rId11"/>
    <p:sldId id="278" r:id="rId12"/>
    <p:sldId id="279" r:id="rId13"/>
    <p:sldId id="280" r:id="rId14"/>
    <p:sldId id="269" r:id="rId15"/>
    <p:sldId id="281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>
        <p:scale>
          <a:sx n="81" d="100"/>
          <a:sy n="81" d="100"/>
        </p:scale>
        <p:origin x="-4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01992-972D-4E19-9ADD-CC57C597A9F4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71B30-3313-4AAE-A3CF-3F4171C59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5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4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6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6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1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5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2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3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51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3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2DDE-25E2-47AC-A77E-C0CD64BB7645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1452-68B4-47BA-8D20-45A8C0BEA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6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neturok.ru/" TargetMode="External"/><Relationship Id="rId2" Type="http://schemas.openxmlformats.org/officeDocument/2006/relationships/hyperlink" Target="https://www.pebl.ru/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sobr.tv/" TargetMode="External"/><Relationship Id="rId4" Type="http://schemas.openxmlformats.org/officeDocument/2006/relationships/hyperlink" Target="https://uchebnik.mos.ru/catalogu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chebnik.mos.ru/catalogu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b-edu.ru/-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" TargetMode="External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.1c.ru/pages/read/" TargetMode="External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bl.ru/-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современного дистанционного обучения для учащихся и педагогов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24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1075"/>
            <a:ext cx="1188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Домашняя школа - </a:t>
            </a:r>
            <a:r>
              <a:rPr lang="en-US" sz="2800" dirty="0" smtClean="0"/>
              <a:t>InternetUrok.ru -</a:t>
            </a:r>
            <a:r>
              <a:rPr lang="en-US" sz="2800" b="1" dirty="0" smtClean="0">
                <a:hlinkClick r:id="rId2"/>
              </a:rPr>
              <a:t> </a:t>
            </a:r>
            <a:r>
              <a:rPr lang="en-US" sz="2800" b="1" dirty="0" smtClean="0">
                <a:hlinkClick r:id="rId3"/>
              </a:rPr>
              <a:t>https</a:t>
            </a:r>
            <a:r>
              <a:rPr lang="ru-RU" sz="2800" b="1" dirty="0" smtClean="0">
                <a:hlinkClick r:id="rId3"/>
              </a:rPr>
              <a:t>://</a:t>
            </a:r>
            <a:r>
              <a:rPr lang="en-US" sz="2800" b="1" dirty="0" smtClean="0">
                <a:hlinkClick r:id="rId3"/>
              </a:rPr>
              <a:t>interneturok.ru</a:t>
            </a:r>
            <a:r>
              <a:rPr lang="ru-RU" sz="2800" b="1" dirty="0" smtClean="0">
                <a:hlinkClick r:id="rId3"/>
              </a:rPr>
              <a:t>/</a:t>
            </a:r>
            <a:r>
              <a:rPr lang="ru-RU" sz="2800" b="1" dirty="0" smtClean="0"/>
              <a:t> -</a:t>
            </a:r>
            <a:r>
              <a:rPr lang="ru-RU" sz="2800" dirty="0" smtClean="0"/>
              <a:t>Все предметы школьной программы с 1-11 класс. Для семейного  обучения, для тех кто часто пропускает школу</a:t>
            </a:r>
            <a:r>
              <a:rPr lang="en-US" sz="2800" dirty="0" smtClean="0"/>
              <a:t> 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364378"/>
            <a:ext cx="11617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hlinkClick r:id="rId4"/>
              </a:rPr>
              <a:t>Московская электронная школа -</a:t>
            </a:r>
            <a:r>
              <a:rPr lang="en-US" sz="2800" b="1" dirty="0" smtClean="0">
                <a:hlinkClick r:id="rId4"/>
              </a:rPr>
              <a:t>https</a:t>
            </a:r>
            <a:r>
              <a:rPr lang="ru-RU" sz="2800" b="1" dirty="0" smtClean="0">
                <a:hlinkClick r:id="rId4"/>
              </a:rPr>
              <a:t>://</a:t>
            </a:r>
            <a:r>
              <a:rPr lang="en-US" sz="2800" b="1" dirty="0" smtClean="0">
                <a:hlinkClick r:id="rId4"/>
              </a:rPr>
              <a:t>uchebnik.mos.ru</a:t>
            </a:r>
            <a:r>
              <a:rPr lang="ru-RU" sz="2800" b="1" dirty="0" smtClean="0">
                <a:hlinkClick r:id="rId4"/>
              </a:rPr>
              <a:t>/</a:t>
            </a:r>
            <a:r>
              <a:rPr lang="en-US" sz="2800" b="1" dirty="0" smtClean="0">
                <a:hlinkClick r:id="rId4"/>
              </a:rPr>
              <a:t>catalogue</a:t>
            </a:r>
            <a:r>
              <a:rPr lang="en-US" sz="2800" b="1" dirty="0" smtClean="0"/>
              <a:t> -</a:t>
            </a:r>
            <a:r>
              <a:rPr lang="ru-RU" sz="2800" dirty="0" smtClean="0"/>
              <a:t>это широкий набор электронных учебников и тестов, интерактивные сценарии уроков в электронной библиотеке. Для всех категорий учащихся.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9817" y="4336869"/>
            <a:ext cx="11848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5"/>
              </a:rPr>
              <a:t>https</a:t>
            </a:r>
            <a:r>
              <a:rPr lang="ru-RU" sz="2800" b="1" dirty="0" smtClean="0">
                <a:hlinkClick r:id="rId5"/>
              </a:rPr>
              <a:t>://</a:t>
            </a:r>
            <a:r>
              <a:rPr lang="en-US" sz="2800" b="1" dirty="0" smtClean="0">
                <a:hlinkClick r:id="rId5"/>
              </a:rPr>
              <a:t>mosobr.tv</a:t>
            </a:r>
            <a:r>
              <a:rPr lang="ru-RU" sz="2800" b="1" dirty="0" smtClean="0">
                <a:hlinkClick r:id="rId5"/>
              </a:rPr>
              <a:t>/</a:t>
            </a:r>
            <a:r>
              <a:rPr lang="ru-RU" sz="2800" b="1" dirty="0" smtClean="0"/>
              <a:t> -</a:t>
            </a:r>
            <a:r>
              <a:rPr lang="ru-RU" sz="2800" dirty="0" smtClean="0"/>
              <a:t>первое познавательное телевидение, где школьное расписание и уроки  представлены в режиме  прямого эфира. Для всех категорий учащихся.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10035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8194"/>
            <a:ext cx="11756504" cy="660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3509" y="378823"/>
            <a:ext cx="11573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Онлайн-платформа</a:t>
            </a:r>
            <a:r>
              <a:rPr lang="ru-RU" sz="2800" dirty="0" smtClean="0"/>
              <a:t> «Мои достижения» </a:t>
            </a:r>
            <a:r>
              <a:rPr lang="en-US" sz="2800" b="1" dirty="0" smtClean="0">
                <a:hlinkClick r:id="rId2"/>
              </a:rPr>
              <a:t>https</a:t>
            </a:r>
            <a:r>
              <a:rPr lang="ru-RU" sz="2800" b="1" dirty="0" smtClean="0">
                <a:hlinkClick r:id="rId2"/>
              </a:rPr>
              <a:t>:/</a:t>
            </a:r>
            <a:r>
              <a:rPr lang="ru-RU" sz="2800" b="1" dirty="0" smtClean="0"/>
              <a:t>/ </a:t>
            </a:r>
            <a:r>
              <a:rPr lang="en-US" sz="2800" b="1" dirty="0" smtClean="0"/>
              <a:t>myskils.ru</a:t>
            </a:r>
            <a:r>
              <a:rPr lang="ru-RU" sz="2800" b="1" dirty="0" smtClean="0"/>
              <a:t>/</a:t>
            </a:r>
          </a:p>
          <a:p>
            <a:r>
              <a:rPr lang="ru-RU" sz="2800" b="1" dirty="0" smtClean="0"/>
              <a:t> широкий выбор диагностик для учеников с 1по 11 класс по школьным предметам и различным тематикам. Материалы для подготовки к диагностикам</a:t>
            </a:r>
            <a:r>
              <a:rPr lang="ru-RU" sz="2800" dirty="0" smtClean="0"/>
              <a:t>  от Московского центра качества образования.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6571" y="3122023"/>
            <a:ext cx="11665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СРЕДСТВА ДЛЯ ОРГАНИЗАЦИИ УЧЕБНЫХ КОММУНИКАЦИЙ</a:t>
            </a:r>
          </a:p>
          <a:p>
            <a:r>
              <a:rPr lang="ru-RU" sz="2800" dirty="0" smtClean="0"/>
              <a:t>«В Контакте»</a:t>
            </a:r>
          </a:p>
          <a:p>
            <a:r>
              <a:rPr lang="ru-RU" sz="2800" dirty="0" err="1" smtClean="0"/>
              <a:t>Мессенджеры</a:t>
            </a:r>
            <a:r>
              <a:rPr lang="ru-RU" sz="2800" dirty="0" smtClean="0"/>
              <a:t>: </a:t>
            </a:r>
            <a:r>
              <a:rPr lang="en-US" sz="2800" dirty="0" smtClean="0"/>
              <a:t>Skype.  </a:t>
            </a:r>
            <a:r>
              <a:rPr lang="en-US" sz="2800" dirty="0" err="1" smtClean="0"/>
              <a:t>Viber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Whats</a:t>
            </a:r>
            <a:r>
              <a:rPr lang="en-US" sz="2800" dirty="0" smtClean="0"/>
              <a:t> App</a:t>
            </a:r>
            <a:r>
              <a:rPr lang="ru-RU" sz="2800" dirty="0" smtClean="0"/>
              <a:t>. </a:t>
            </a:r>
            <a:r>
              <a:rPr lang="en-US" sz="2800" dirty="0" smtClean="0"/>
              <a:t>Discord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Облачные </a:t>
            </a:r>
            <a:r>
              <a:rPr lang="ru-RU" sz="2800" dirty="0" err="1" smtClean="0"/>
              <a:t>сервисы-Яндекс</a:t>
            </a:r>
            <a:r>
              <a:rPr lang="ru-RU" sz="2800" dirty="0" smtClean="0"/>
              <a:t>,</a:t>
            </a:r>
            <a:r>
              <a:rPr lang="en-US" sz="2800" dirty="0" smtClean="0"/>
              <a:t>Mail</a:t>
            </a:r>
            <a:r>
              <a:rPr lang="ru-RU" sz="2800" dirty="0" smtClean="0"/>
              <a:t>, </a:t>
            </a:r>
            <a:r>
              <a:rPr lang="en-US" sz="2800" dirty="0" smtClean="0"/>
              <a:t>Google</a:t>
            </a:r>
            <a:r>
              <a:rPr lang="ru-RU" sz="2800" dirty="0" smtClean="0"/>
              <a:t> 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0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7901" y="271144"/>
            <a:ext cx="10856016" cy="610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4688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Перечень образовательных платформ, рекомендованных МО РФ и НО, для реализации образовательных программ с применением электронного обучения и дистанционных образовательных технологий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0" y="2745120"/>
            <a:ext cx="6710081" cy="383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</a:t>
            </a:r>
            <a:r>
              <a:rPr lang="ru-RU" dirty="0" smtClean="0"/>
              <a:t>Класс – </a:t>
            </a:r>
            <a:r>
              <a:rPr lang="en-US" dirty="0" smtClean="0">
                <a:hlinkClick r:id="rId2"/>
              </a:rPr>
              <a:t>https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classroom.google.com</a:t>
            </a:r>
            <a:r>
              <a:rPr lang="en-US" dirty="0" smtClean="0"/>
              <a:t> </a:t>
            </a:r>
          </a:p>
          <a:p>
            <a:r>
              <a:rPr lang="ru-RU" dirty="0" smtClean="0"/>
              <a:t>Класс-это бесплатный набор инструментов для работы с  электронной почтой, документами и хранилищем. </a:t>
            </a:r>
          </a:p>
          <a:p>
            <a:r>
              <a:rPr lang="ru-RU" dirty="0" smtClean="0"/>
              <a:t>Сервис разработан для преподавателей с целью организации занятий и эффективного взаимодействия с  учащимися.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0424" y="2622176"/>
            <a:ext cx="5441576" cy="404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4949" y="209006"/>
            <a:ext cx="11443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Российская электронная школа  – </a:t>
            </a:r>
            <a:r>
              <a:rPr lang="en-US" sz="2800" b="1" dirty="0" smtClean="0">
                <a:hlinkClick r:id="rId2"/>
              </a:rPr>
              <a:t>https</a:t>
            </a:r>
            <a:r>
              <a:rPr lang="ru-RU" sz="2800" b="1" dirty="0" smtClean="0">
                <a:hlinkClick r:id="rId2"/>
              </a:rPr>
              <a:t>://</a:t>
            </a:r>
            <a:r>
              <a:rPr lang="en-US" sz="2800" b="1" dirty="0" smtClean="0">
                <a:hlinkClick r:id="rId2"/>
              </a:rPr>
              <a:t>resh.edu.ru</a:t>
            </a:r>
            <a:r>
              <a:rPr lang="ru-RU" sz="2800" b="1" dirty="0" smtClean="0">
                <a:hlinkClick r:id="rId2"/>
              </a:rPr>
              <a:t>/</a:t>
            </a:r>
            <a:endParaRPr lang="ru-RU" sz="2800" b="1" dirty="0" smtClean="0"/>
          </a:p>
          <a:p>
            <a:r>
              <a:rPr lang="ru-RU" sz="2800" dirty="0" smtClean="0"/>
              <a:t>Это полный школьный курс уроков от лучших учителей России; это информационно-образовательная  среда, объединяющая  ученика, учителя, родителя и открывающая  равный доступ к качественному  общему образованию.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91885" y="2886891"/>
            <a:ext cx="11560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https</a:t>
            </a:r>
            <a:r>
              <a:rPr lang="ru-RU" sz="2800" b="1" dirty="0" smtClean="0">
                <a:hlinkClick r:id="rId3"/>
              </a:rPr>
              <a:t>://</a:t>
            </a:r>
            <a:r>
              <a:rPr lang="en-US" sz="2800" b="1" dirty="0" smtClean="0">
                <a:hlinkClick r:id="rId3"/>
              </a:rPr>
              <a:t>mob-edu.ru</a:t>
            </a:r>
            <a:r>
              <a:rPr lang="ru-RU" sz="2800" b="1" dirty="0" smtClean="0">
                <a:hlinkClick r:id="rId3"/>
              </a:rPr>
              <a:t>/</a:t>
            </a:r>
            <a:r>
              <a:rPr lang="ru-RU" sz="2800" dirty="0" smtClean="0">
                <a:hlinkClick r:id="rId3"/>
              </a:rPr>
              <a:t>-</a:t>
            </a:r>
            <a:r>
              <a:rPr lang="ru-RU" sz="2800" dirty="0" smtClean="0"/>
              <a:t> МЭО это создание безопасной образовательной среды; обеспечение условий для организации персонифицированного обучения учащихся в соответствии с их потребностями, а также  с запросами региональной экономики; обеспечение доступности качественного образования для различных категорий учащихся, в том числе учащихся с ОВЗ, высокомотивированных и одаренных детей.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303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92001" cy="66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0"/>
            <a:ext cx="82426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Учи.ру</a:t>
            </a:r>
            <a:r>
              <a:rPr lang="en-US" sz="2800" b="1" dirty="0" smtClean="0"/>
              <a:t>- </a:t>
            </a:r>
            <a:r>
              <a:rPr lang="en-US" sz="2800" b="1" dirty="0" smtClean="0">
                <a:hlinkClick r:id="rId2"/>
              </a:rPr>
              <a:t>https</a:t>
            </a:r>
            <a:r>
              <a:rPr lang="ru-RU" sz="2800" b="1" dirty="0" smtClean="0">
                <a:hlinkClick r:id="rId2"/>
              </a:rPr>
              <a:t>://</a:t>
            </a:r>
            <a:r>
              <a:rPr lang="en-US" sz="2800" b="1" dirty="0" smtClean="0">
                <a:hlinkClick r:id="rId2"/>
              </a:rPr>
              <a:t>uchi.ru</a:t>
            </a:r>
            <a:endParaRPr lang="en-US" sz="2800" b="1" dirty="0" smtClean="0"/>
          </a:p>
          <a:p>
            <a:r>
              <a:rPr lang="ru-RU" sz="2800" dirty="0" smtClean="0"/>
              <a:t>Российская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–платформа, где учащиеся  из всех регионов России изучают  школьные предметы в интерактивной форме. Платформа учитывает  скорость и правильность  выполнения заданий, количество ошибок и поведение ученика. Для каждого  ребенка  система автоматически  подбирает персональные задания, их последовательность и уровень сложности.</a:t>
            </a:r>
          </a:p>
          <a:p>
            <a:r>
              <a:rPr lang="ru-RU" sz="2400" dirty="0" smtClean="0"/>
              <a:t>Русский язык 1-9 класс,</a:t>
            </a:r>
          </a:p>
          <a:p>
            <a:r>
              <a:rPr lang="ru-RU" sz="2400" dirty="0" smtClean="0"/>
              <a:t>Английский язык-1-11 класс,</a:t>
            </a:r>
          </a:p>
          <a:p>
            <a:r>
              <a:rPr lang="ru-RU" sz="2400" dirty="0" smtClean="0"/>
              <a:t>Алгебра 7-11 классы,</a:t>
            </a:r>
          </a:p>
          <a:p>
            <a:r>
              <a:rPr lang="ru-RU" sz="2400" dirty="0" smtClean="0"/>
              <a:t>География 5-7 классы</a:t>
            </a:r>
          </a:p>
          <a:p>
            <a:r>
              <a:rPr lang="ru-RU" sz="2400" dirty="0" smtClean="0"/>
              <a:t>Окружающий мир 1-4 классы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961399"/>
            <a:ext cx="4993180" cy="489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646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262" y="313508"/>
            <a:ext cx="112340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Яндекс</a:t>
            </a:r>
            <a:r>
              <a:rPr lang="ru-RU" sz="2800" b="1" dirty="0" smtClean="0"/>
              <a:t>. Учебник</a:t>
            </a:r>
            <a:r>
              <a:rPr lang="ru-RU" sz="2800" dirty="0" smtClean="0"/>
              <a:t> </a:t>
            </a:r>
            <a:r>
              <a:rPr lang="en-US" sz="2800" dirty="0" smtClean="0"/>
              <a:t>-</a:t>
            </a:r>
            <a:r>
              <a:rPr lang="en-US" sz="2800" dirty="0" smtClean="0">
                <a:hlinkClick r:id="rId2"/>
              </a:rPr>
              <a:t> https://education.yandex.ru/</a:t>
            </a:r>
            <a:r>
              <a:rPr lang="ru-RU" sz="2800" dirty="0" smtClean="0"/>
              <a:t> - доступно более 35000 заданий разного уровня сложности. Учитель может назначить задание  всему классу  или индивидуально, сэкономить время на проверке заданий и подготовке к урокам</a:t>
            </a:r>
          </a:p>
          <a:p>
            <a:r>
              <a:rPr lang="ru-RU" sz="2800" dirty="0" smtClean="0"/>
              <a:t>Русский язык 1-5 класс</a:t>
            </a:r>
          </a:p>
          <a:p>
            <a:r>
              <a:rPr lang="ru-RU" sz="2800" dirty="0" smtClean="0"/>
              <a:t>Математика 1-5 класс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6754" y="3082834"/>
            <a:ext cx="116651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Онлайн</a:t>
            </a:r>
            <a:r>
              <a:rPr lang="ru-RU" sz="2800" b="1" dirty="0" smtClean="0"/>
              <a:t> школа </a:t>
            </a:r>
            <a:r>
              <a:rPr lang="ru-RU" sz="2800" b="1" dirty="0" err="1" smtClean="0"/>
              <a:t>Фоксфорд</a:t>
            </a:r>
            <a:r>
              <a:rPr lang="ru-RU" sz="2800" b="1" dirty="0" smtClean="0"/>
              <a:t>   </a:t>
            </a:r>
            <a:r>
              <a:rPr lang="en-US" sz="2800" b="1" dirty="0" smtClean="0">
                <a:hlinkClick r:id="rId3"/>
              </a:rPr>
              <a:t>https</a:t>
            </a:r>
            <a:r>
              <a:rPr lang="ru-RU" sz="2800" b="1" dirty="0" smtClean="0">
                <a:hlinkClick r:id="rId3"/>
              </a:rPr>
              <a:t>://</a:t>
            </a:r>
            <a:r>
              <a:rPr lang="en-US" sz="2800" b="1" dirty="0" smtClean="0">
                <a:hlinkClick r:id="rId3"/>
              </a:rPr>
              <a:t>foxford.ru</a:t>
            </a:r>
            <a:r>
              <a:rPr lang="ru-RU" sz="2800" b="1" dirty="0" smtClean="0">
                <a:hlinkClick r:id="rId3"/>
              </a:rPr>
              <a:t>/</a:t>
            </a:r>
            <a:r>
              <a:rPr lang="ru-RU" sz="2800" b="1" dirty="0" smtClean="0"/>
              <a:t> - </a:t>
            </a:r>
            <a:r>
              <a:rPr lang="ru-RU" sz="2800" dirty="0" err="1" smtClean="0"/>
              <a:t>онлайн-подготовка</a:t>
            </a:r>
            <a:r>
              <a:rPr lang="ru-RU" sz="2800" dirty="0" smtClean="0"/>
              <a:t> школьников 3-11  к ЕГЭ, ОГЭ и олимпиадам, а также углубленное  изучение школьных предметов в группах и индивидуально.</a:t>
            </a:r>
          </a:p>
          <a:p>
            <a:r>
              <a:rPr lang="ru-RU" sz="2800" dirty="0" smtClean="0"/>
              <a:t>Математика		Физика</a:t>
            </a:r>
          </a:p>
          <a:p>
            <a:r>
              <a:rPr lang="ru-RU" sz="2800" dirty="0" smtClean="0"/>
              <a:t>Русский язык		Информатика</a:t>
            </a:r>
          </a:p>
          <a:p>
            <a:r>
              <a:rPr lang="ru-RU" sz="2800" dirty="0" smtClean="0"/>
              <a:t>Обществознание		История</a:t>
            </a:r>
          </a:p>
          <a:p>
            <a:r>
              <a:rPr lang="ru-RU" sz="2800" dirty="0" smtClean="0"/>
              <a:t>Биология			Химия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81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4011"/>
            <a:ext cx="6382168" cy="5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908" y="1452282"/>
            <a:ext cx="5818092" cy="54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78823"/>
            <a:ext cx="11913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Якласс</a:t>
            </a:r>
            <a:r>
              <a:rPr lang="ru-RU" sz="2800" b="1" dirty="0" smtClean="0"/>
              <a:t>- </a:t>
            </a:r>
            <a:r>
              <a:rPr lang="en-US" sz="2800" b="1" dirty="0" smtClean="0">
                <a:hlinkClick r:id="rId2"/>
              </a:rPr>
              <a:t>https</a:t>
            </a:r>
            <a:r>
              <a:rPr lang="ru-RU" sz="2800" b="1" dirty="0" smtClean="0">
                <a:hlinkClick r:id="rId2"/>
              </a:rPr>
              <a:t>://</a:t>
            </a:r>
            <a:r>
              <a:rPr lang="en-US" sz="2800" b="1" dirty="0" smtClean="0">
                <a:hlinkClick r:id="rId2"/>
              </a:rPr>
              <a:t>www.yaklass.ru</a:t>
            </a:r>
            <a:r>
              <a:rPr lang="en-US" sz="2800" b="1" dirty="0" smtClean="0"/>
              <a:t> </a:t>
            </a:r>
            <a:r>
              <a:rPr lang="en-US" sz="2800" dirty="0" smtClean="0"/>
              <a:t>–</a:t>
            </a:r>
          </a:p>
          <a:p>
            <a:r>
              <a:rPr lang="ru-RU" sz="2800" dirty="0" smtClean="0"/>
              <a:t>Ресурс ориентирован на педагогов, учащихся и родителей. Содержит 1,6 </a:t>
            </a:r>
            <a:r>
              <a:rPr lang="ru-RU" sz="2800" dirty="0" err="1" smtClean="0"/>
              <a:t>трлн</a:t>
            </a:r>
            <a:r>
              <a:rPr lang="ru-RU" sz="2800" dirty="0" smtClean="0"/>
              <a:t> заданий и 1500 </a:t>
            </a:r>
            <a:r>
              <a:rPr lang="ru-RU" sz="2800" dirty="0" err="1" smtClean="0"/>
              <a:t>видеоуроков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729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1С: Школа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obr.1c.ru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pages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read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- тренажеры, лаборатории, игры практикумы, тесты и многое другое для начальной школы </a:t>
            </a:r>
            <a:endParaRPr lang="ru-RU" sz="28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3958045"/>
            <a:ext cx="12192000" cy="20544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Платформа новой школы-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www.pcbl.ru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комплексная цифровая среда для коммуникации и взаимодействия основных участников образовательного процесса. Дает постоянную обратную  связь  об их успехах, позволяет учителю развивать собственные компетенции. Для 5-8кл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79704" cy="465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630" y="2514600"/>
            <a:ext cx="772537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525</Words>
  <Application>Microsoft Office PowerPoint</Application>
  <PresentationFormat>Произвольный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Возможности современного дистанционного обучения для учащихся и педагогов</vt:lpstr>
      <vt:lpstr>Перечень образовательных платформ, рекомендованных МО РФ и НО, для реализации образовательных программ с применением электронного обучения и дистанционных образовательных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Платформа новой школы- https://www.pcbl.ru/- комплексная цифровая среда для коммуникации и взаимодействия основных участников образовательного процесса. Дает постоянную обратную  связь  об их успехах, позволяет учителю развивать собственные компетенции. Для 5-8кл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современного дистанционного обучения для учащихся и педагогов</dc:title>
  <dc:creator>Наталья Петровна Карженкова</dc:creator>
  <cp:lastModifiedBy>Мария</cp:lastModifiedBy>
  <cp:revision>7</cp:revision>
  <cp:lastPrinted>2020-03-25T05:51:26Z</cp:lastPrinted>
  <dcterms:created xsi:type="dcterms:W3CDTF">2020-03-24T07:27:04Z</dcterms:created>
  <dcterms:modified xsi:type="dcterms:W3CDTF">2020-04-21T08:07:23Z</dcterms:modified>
</cp:coreProperties>
</file>