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4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3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76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7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18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04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8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1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7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91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26667-1DF4-4FE7-BB75-2039B34FBC2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A5473-8F59-4E84-A146-4502A8C1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39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09" y="3749039"/>
            <a:ext cx="3048000" cy="163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60" y="1"/>
            <a:ext cx="7397939" cy="5257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326" y="3004455"/>
            <a:ext cx="9144000" cy="156101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ты знаешь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41429"/>
            <a:ext cx="9144000" cy="165576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Социальный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Логутова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Психолог                    Андреева Ирина Юрьевна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МБОУ «Школа № 171» г. Н. Новгород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2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1772" y="261257"/>
            <a:ext cx="4550228" cy="641681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Мирные граждане (особенно женщины и дети) это слабое место любого самого сильного духом воина, воздействие на мирное население 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сломить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кого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победить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военными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пример: атомные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бомбардировки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американцами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японских городов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Хиросимы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Нагасаки,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американские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бомбардировки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Дрездена и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городов — акции, направленные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устрашения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имеющие военного смысла.</a:t>
            </a:r>
          </a:p>
        </p:txBody>
      </p:sp>
      <p:pic>
        <p:nvPicPr>
          <p:cNvPr id="6146" name="Picture 2" descr="https://pbs.twimg.com/media/EBQqVWAW4AAnp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7" y="3353978"/>
            <a:ext cx="4726192" cy="33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731" y="130629"/>
            <a:ext cx="3584080" cy="53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3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1" y="4124686"/>
            <a:ext cx="11534503" cy="2589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 середины XX в. получил распространение новый тип терроризма, использующий достижения техники и информационного общества,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Терроризм стал международным (убийства или похищения глав иностранных государств и правительств, их дипломатических представителей, взрывы помещений посольств, миссий, международных организаций, взрывы в аэропортах и вокзалах, угон воздушных судов и т. д.).</a:t>
            </a:r>
          </a:p>
        </p:txBody>
      </p:sp>
      <p:pic>
        <p:nvPicPr>
          <p:cNvPr id="7170" name="Picture 2" descr="https://im0-tub-ru.yandex.net/i?id=9a34a5f12307a27df7a93eb7daed4009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7756"/>
          <a:stretch/>
        </p:blipFill>
        <p:spPr bwMode="auto">
          <a:xfrm>
            <a:off x="5603965" y="172266"/>
            <a:ext cx="6113417" cy="36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172266"/>
            <a:ext cx="4962011" cy="37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006" y="261256"/>
            <a:ext cx="11795760" cy="64138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 числу наиболее масштабных и кровопролитных терактов 1970– 80-х гг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относятся массовое побоище в аэропорту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(Израиль), совершенное членами организации 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секигун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1972 г.; захват в заложники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израильской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команды на олимпийских играх в Мюнхене в 1972 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бомбы в московском метро между станциями «Измайловский парк» и «Первомайская» в 1977 г., подготовленный «группой С.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Затикяна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 членами армянской националистической партии Дашнакцутюн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s://f.azh.kz/news/011/029/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1" y="1894113"/>
            <a:ext cx="4459636" cy="33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ds04.infourok.ru/uploads/ex/05e3/000e5dc2-da9dc9f6/img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66" y="1894113"/>
            <a:ext cx="4519748" cy="33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171" y="0"/>
            <a:ext cx="12017829" cy="397110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1990–2000-е гг. террористическая война захлестнула 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с новой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силой. 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террористов становились все 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изощреннее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а жертв оказывалось все 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1994 г. Ирландская Республиканская Армия организовала минометный обстрел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лондонского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аэропорта «Хитроу»;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1995 г. члены секты 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Синрикё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осуществили атаку с применением отравляющего 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газазарин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токийском метро;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2002 г. взрывы на острове Бали (Индонезия) у ночных клубов унесли жизни 183 чел.;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 погиб и около 1500 были ранены в результате серии взрывов в поездах на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вокзалах г. Мадрида в 2004 г.;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2005 г. произошла серия взрывов в лондонском метро и городских автобусах. Ответственность за 2 последних теракта взяла на себя организация «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 -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Каида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 руководителем 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которой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 бывший провокатор ЦРУ Усама бин Ладен.</a:t>
            </a:r>
          </a:p>
        </p:txBody>
      </p:sp>
      <p:pic>
        <p:nvPicPr>
          <p:cNvPr id="9220" name="Picture 4" descr="https://disgustingmen.com/wp-content/uploads/2019/03/methode_times_prod_web_bin_1e7275f8-61c9-11e8-aeba-dfc3db1a69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2"/>
          <a:stretch/>
        </p:blipFill>
        <p:spPr bwMode="auto">
          <a:xfrm>
            <a:off x="174171" y="3971109"/>
            <a:ext cx="4515395" cy="27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lchetron.com/cdn/2002-bali-bombings-c97c8c90-d7a1-4a42-8e3d-96c1f25063b-resize-7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51" y="4155833"/>
            <a:ext cx="4334057" cy="27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.ytimg.com/vi/oteT3-w978I/hq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7628" r="6260" b="5514"/>
          <a:stretch/>
        </p:blipFill>
        <p:spPr bwMode="auto">
          <a:xfrm>
            <a:off x="8833304" y="3884440"/>
            <a:ext cx="3200400" cy="28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1" y="4150814"/>
            <a:ext cx="11717383" cy="270718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 счету «Аль-Каиды» и один из самых страшных 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человечества терактов — уничтожение с помощью захваченных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смертниками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пассажирских «Боингов» двух башен-близнецов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торгового центра 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Нью-Йорке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атака еще одним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ведомом смертником, здания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Пентагона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Вашингтоне. Эти теракты,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произошедшие 11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сентября 2001 г.,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первой глобальной катастрофой,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которой мир следил 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телеэфире. Миллионы телезрителей воочию убедились,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оказывается, легко малыми средствами максимально эффектно уничтожить тысячи мирных 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834387"/>
            <a:ext cx="5656218" cy="3181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96" y="246153"/>
            <a:ext cx="597243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2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2ch.hk/re/arch/2020-11-25/src/680501/15945651433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93" y="3625330"/>
            <a:ext cx="4070694" cy="30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age.saechsische.de/1200x800/3/d/3dqzj78lyfm7a77hsrr3mffrn7oegy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53" y="2222998"/>
            <a:ext cx="3813947" cy="254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2" y="130628"/>
            <a:ext cx="4376057" cy="67273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постсоветской России очагом терроризма стала Чечня. Главари сепаратистов (Ш. Басаев, С.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Радуев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проч.) выступили организаторами поистине бесчеловечных терактов, потрясших весь мир, в т. ч. рейда на Буденновск в 1995 г. сопровождавшегося массовым захватом заложников в здании больницы и гибелью более 200 чел.; захвата больницы в Кизляре в 1996 г., взрывов жилых домов в Волгодонске и Москве в 1999 г. и проч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 время второй чеченской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после распространения 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идеологии ваххабизма, для осуществления терактов сепаратисты стали широко использовать смертников.</a:t>
            </a:r>
          </a:p>
        </p:txBody>
      </p:sp>
      <p:pic>
        <p:nvPicPr>
          <p:cNvPr id="10242" name="Picture 2" descr="https://photochronograph.ru/wp-content/uploads/2020/02/d68ba232e4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93" y="45975"/>
            <a:ext cx="4070694" cy="26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5147" y="130628"/>
            <a:ext cx="1511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Будёновск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6840" y="2844698"/>
            <a:ext cx="1151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Беслан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3" y="101328"/>
            <a:ext cx="11996057" cy="3216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Террористический акт на Дубровке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 захват заложников на Дубровке в Москве, начавшийся 23 октября и продолжавшийся по 26 октября 2002 года, в ходе которого группа вооружённых чеченских боевиков во главе с Мовсаром Бараевым захватила и удерживала заложников из числа работников, зрителей и актёрского состава мюзикла «Норд-Ост» в здании Театрального центра.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операции по освобождению заложников были убиты все находившиеся в здании на тот момент террористы и освобождена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бо́льшая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заложников. В общей сложности, по официальным данным, погибли 130 человек из числа заложников (по утверждению общественной организации «Норд-Ост», погибли 174 человека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7info.ru/wp-content/uploads/2019/10/1418796228_bulava231208-696x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" y="4049486"/>
            <a:ext cx="3997234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db.currenttime.tv/B3AF31F3-95CA-4B9B-99D3-DEB729AC453F_cx0_cy6_cw0_w1200_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51" y="3317966"/>
            <a:ext cx="3714206" cy="23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29" y="3553097"/>
            <a:ext cx="3849770" cy="27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1509" y="91441"/>
            <a:ext cx="4885508" cy="67665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Террористические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акты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носят публичный характер и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воздействие на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или на власть.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Известен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факт, что захват заложников получил столь широкое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лишь после того,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 преступление широко и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обсудили во второй половине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гг. А в последние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сообщения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СМИ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рассматриваться как своеобразные «учебные пособия» для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террористов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же является главной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современного террориста? Отнюдь не деньги и не религиозные убеждения, важнее стать героем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звездой экрана.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91441"/>
            <a:ext cx="5254204" cy="3714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8" y="3419896"/>
            <a:ext cx="4441371" cy="3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5" y="192768"/>
            <a:ext cx="11639006" cy="3569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Террористы не достигали бы своих целей, если бы общество было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объединено,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если бы в нем отсутствовали те, кто сразу после теракта начинают обвинять в теракте власть (которая пропустила удар) и оправдывать террористов, пропагандировать их ценности и цели. В этой связи всевозможные «журналисты и правозащитники» могут рассматриваться как пособники и соучастники террористов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Уголовном кодексе РФ существуют 4 специальные нормы о терроризме: террористический акт (ст. 66), террористический акт против представителя иностранного государства (ст. 67), терроризм (ст. 213/3), заведомо ложное сообщение о терроризме (ст. 213/4). При отягчающих обстоятельствах к террористам может применяться высшая мера наказания.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r="1960"/>
          <a:stretch/>
        </p:blipFill>
        <p:spPr>
          <a:xfrm>
            <a:off x="7916091" y="3387441"/>
            <a:ext cx="4101738" cy="3333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3426631"/>
            <a:ext cx="3372393" cy="3294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0"/>
          <a:stretch/>
        </p:blipFill>
        <p:spPr>
          <a:xfrm>
            <a:off x="67659" y="3670663"/>
            <a:ext cx="4175593" cy="30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182" y="378823"/>
            <a:ext cx="4935583" cy="62571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«Нет» - терроризму!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Скажем вместе: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Терроризму-нет!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Миру нужен солнца яркий свет!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проливалась кровь людей 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хоронить своих детей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причины для смертей и слёз.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Взрослые, слышите, это всерьёз!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устанем опять повторять: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 не должны людей убивать!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 могилу носить нам цветы 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цветут для живой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семью вы нести не должны!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и счастье людям нужны!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 хотят услышать нас ?!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повторить можем тысячу раз: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Нет – терроризму! Нет –войне!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хотим жить в мирной стане!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38" y="2828108"/>
            <a:ext cx="5974492" cy="3958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46" y="165538"/>
            <a:ext cx="4443548" cy="321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326572" y="4426565"/>
            <a:ext cx="11090366" cy="24314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8B451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(от франц. 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terreur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 страх, ужас) — насильственные действия (преследования, разрушения, захват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заложников, убийства и проч.) против гражданского населения, 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не военных, с целью устрашения, подавления воли противников,   конкурентов, навязывания определенной линии поведения.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36" y="120831"/>
            <a:ext cx="7654638" cy="43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7" y="0"/>
            <a:ext cx="9328708" cy="6872148"/>
          </a:xfrm>
        </p:spPr>
      </p:pic>
    </p:spTree>
    <p:extLst>
      <p:ext uri="{BB962C8B-B14F-4D97-AF65-F5344CB8AC3E}">
        <p14:creationId xmlns:p14="http://schemas.microsoft.com/office/powerpoint/2010/main" val="25558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869"/>
            <a:ext cx="10515600" cy="79746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7863" y="809896"/>
            <a:ext cx="7694022" cy="5930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 терроризма формировались веками. Древняя история знает примеры тотальной войны с уничтожением женщин, детей и всего живого, что должно было навести ужас на соперников.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в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66-73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гг. н. э. в Палестине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действовала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иудейскую секту 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сикариев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кинжальщиков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»), действовавшую в Иудее в I веке н. э. Члены секты практиковали убийства представителей еврейской знати, выступавших за мир с римлянами 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обвинявшихся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ими в отступничестве от религии и национальных интересов В качестве оружия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сикарии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использовали кинжал или короткий меч — «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сику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Это были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экстремистски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настроенные националисты, возглавлявшие движение общественного протеста и настраивавшие низы против верхов и в этом отношении являющиеся прообразом современных радикальных террористических организаций.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средневековой Сирии,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ассасины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также ставили насилие на службу вере. Помимо поразительной кровожадности, этих исламских террористов отличала аскетическая дисциплина и готовность идти на смерть во имя идеи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2399" y="901337"/>
            <a:ext cx="3975464" cy="54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Средние века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69" y="1188720"/>
            <a:ext cx="7380514" cy="55255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террористической организации Средних веков, которая значительно развила искусство тайной войны, диверсионной практики и насильственных средств достижения цели, является секта ассасинов 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хашашаинов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«едящих траву»). Около 1090 года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Саббах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захватил в горной долине к северу от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Хамадана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(современный Иран) крепость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Аламут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течение последующих полутора столетий сторонники и последователи Горного Старца, под именем которого вошёл в историю основатель секты, опираясь на контролируемый район, который сегодня профессионалы антитеррора назвали бы «серой зоной», лишили покоя правящие династии на обширном пространстве от Средиземного моря до Персидского залива.</a:t>
            </a:r>
          </a:p>
        </p:txBody>
      </p:sp>
      <p:pic>
        <p:nvPicPr>
          <p:cNvPr id="2050" name="Picture 2" descr="https://yt3.ggpht.com/a/AATXAJxUqT8p8SVWCr4g0aiU_k3D-WCU7brAPE3ABbOc=s900-c-k-c0xffffffff-no-rj-m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/>
          <a:stretch/>
        </p:blipFill>
        <p:spPr bwMode="auto">
          <a:xfrm>
            <a:off x="7446981" y="1319348"/>
            <a:ext cx="4522950" cy="52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7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743" y="195942"/>
            <a:ext cx="7680960" cy="67534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 слово «террорист» возникло сравнительно недавно. Впервые его использовали во время Великой Французской революции, по отношению к себе и с нескрываемой гордостью, якобинцы. Массовые казни представителей «старого порядка» (аристократии и духовенства) должны были сломить сопротивление.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эпоху Реставрации и позже термин обрел устойчиво негативный смысл. К концу XIX в. волна терроризма захватила всю Европу. В Турции, Великобритании, Австро-Венгрии националистические группировки боролись за национальную автономию. Во Франции, Италии, Испании и США, Российской империи анархисты и прочие «народники» вели кровавую «пропаганду делом». Именно тогда в сознании либеральной интеллигенции зловещий образ террориста был окружен романтическим ореолом как человека, «пусть и опасного, но не закосневшего в равнодушии, посвятившего себя борьбе за свободу и справедливость».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" y="2025967"/>
            <a:ext cx="4206240" cy="33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570" y="4477243"/>
            <a:ext cx="11835447" cy="22762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царской России терроризм получил не только широкое распространение, но и теоретическое обоснование. Одним из первых резонансных терактов стало покушение Д. Каракозова на императора Александра II в 1866 г. По приговору Верховного уголовного суда Каракозов был повешен, теракт вызвал взрыв верноподданнических чувств в обществе и повлек за собой свертывание властями политики реформ.</a:t>
            </a:r>
          </a:p>
        </p:txBody>
      </p:sp>
      <p:pic>
        <p:nvPicPr>
          <p:cNvPr id="3074" name="Picture 2" descr="https://avatars.mds.yandex.net/get-zen_doc/1550999/pub_5ca3b6692aee0400b3d1d4fe_5ca3b7e8b59e2e00b3fcd83e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66" y="104503"/>
            <a:ext cx="6265453" cy="4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3" y="91442"/>
            <a:ext cx="11900263" cy="216843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 провала кампании народников по «хождению в народ» 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1870-х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гг.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революционеры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вновь обратились к террору. В 1878 г. В. Засулич тяжело ранила петербургского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градоначальника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Ф.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Трепова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Оправдательный приговор суда присяжных вселил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надежду, что они могут рассчитывать на сочувствие общества. Именно на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1878-82 гг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приходится расцвет терроризма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пиком которого стало убийство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народовольцами» Александра II в 1881 г.</a:t>
            </a:r>
          </a:p>
        </p:txBody>
      </p:sp>
      <p:pic>
        <p:nvPicPr>
          <p:cNvPr id="4098" name="Picture 2" descr="https://avatars.mds.yandex.net/get-zen_doc/1582279/pub_5d78c205f73d9d00c30359d6_5d7b8bddc31e493cc4208d6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18" y="2152977"/>
            <a:ext cx="9106496" cy="47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8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748" y="4790894"/>
            <a:ext cx="11649891" cy="206710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Новая, гораздо более мощная террористическая атака на власть приходится на 1901–11 гг., когда жертвами террористов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около 17 тыс.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 большинство частные лица. Один из наиболее известных терактов тех лет — убийство премьер-министра П. Столыпина в 1911 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Гражданская война в России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сопровождалась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невиданной жестокостью и жертвами мирных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.«Белыми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 и «красными» было убито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10 млн человек.</a:t>
            </a:r>
          </a:p>
        </p:txBody>
      </p:sp>
      <p:pic>
        <p:nvPicPr>
          <p:cNvPr id="5122" name="Picture 2" descr="https://interesnyefakty.org/wp-content/uploads/kartina-diany-nesypovoj-ubijstvo-stolyp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44" y="185661"/>
            <a:ext cx="7667898" cy="46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5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069" y="179705"/>
            <a:ext cx="11769633" cy="286394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 нарушением всех конвенций и «правил ведения войн» шла Вторая мировая война. Пленных гражданских лиц угоняли в рабство, помещали в концентрационные лагеря и лагеря смерти, сжигались заживо целые деревни, сравнивались с землей города. В ответ разворачивалось партизанское движение, столь же беспощадное. Однако партизанские вылазки подрывали инфраструктуру и наносили вред военной силе, карательный же террор по отношению к мирному населению больше соответствует определению терроризма.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714" b="12714"/>
          <a:stretch/>
        </p:blipFill>
        <p:spPr>
          <a:xfrm>
            <a:off x="6000206" y="3331024"/>
            <a:ext cx="5991496" cy="3350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249" t="7886" r="4089" b="3313"/>
          <a:stretch/>
        </p:blipFill>
        <p:spPr>
          <a:xfrm>
            <a:off x="91440" y="3043646"/>
            <a:ext cx="5778137" cy="33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196</Words>
  <Application>Microsoft Office PowerPoint</Application>
  <PresentationFormat>Широкоэкранный</PresentationFormat>
  <Paragraphs>108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Что ты знаешь  про </vt:lpstr>
      <vt:lpstr>Презентация PowerPoint</vt:lpstr>
      <vt:lpstr>История терроризма</vt:lpstr>
      <vt:lpstr>Терроризм в Средние 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ты знаешь  про</dc:title>
  <dc:creator>User</dc:creator>
  <cp:lastModifiedBy>User</cp:lastModifiedBy>
  <cp:revision>22</cp:revision>
  <dcterms:created xsi:type="dcterms:W3CDTF">2021-03-22T09:26:40Z</dcterms:created>
  <dcterms:modified xsi:type="dcterms:W3CDTF">2021-03-23T06:15:22Z</dcterms:modified>
</cp:coreProperties>
</file>