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1" r:id="rId2"/>
    <p:sldId id="256" r:id="rId3"/>
    <p:sldId id="257" r:id="rId4"/>
    <p:sldId id="258" r:id="rId5"/>
    <p:sldId id="259" r:id="rId6"/>
    <p:sldId id="261" r:id="rId7"/>
    <p:sldId id="260" r:id="rId8"/>
    <p:sldId id="262" r:id="rId9"/>
    <p:sldId id="263" r:id="rId10"/>
    <p:sldId id="264" r:id="rId11"/>
    <p:sldId id="265" r:id="rId12"/>
    <p:sldId id="266" r:id="rId13"/>
    <p:sldId id="267" r:id="rId14"/>
    <p:sldId id="269" r:id="rId15"/>
    <p:sldId id="268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1" d="100"/>
          <a:sy n="81" d="100"/>
        </p:scale>
        <p:origin x="120" y="6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6032D-707A-4B33-B785-4F9ACC35DAAD}" type="datetimeFigureOut">
              <a:rPr lang="ru-RU" smtClean="0"/>
              <a:t>08.09.2021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679C80E3-0CA9-4B9A-8A13-4DFB7DFDCD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76683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6032D-707A-4B33-B785-4F9ACC35DAAD}" type="datetimeFigureOut">
              <a:rPr lang="ru-RU" smtClean="0"/>
              <a:t>08.09.2021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79C80E3-0CA9-4B9A-8A13-4DFB7DFDCD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4115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6032D-707A-4B33-B785-4F9ACC35DAAD}" type="datetimeFigureOut">
              <a:rPr lang="ru-RU" smtClean="0"/>
              <a:t>08.09.2021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79C80E3-0CA9-4B9A-8A13-4DFB7DFDCDB5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411486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6032D-707A-4B33-B785-4F9ACC35DAAD}" type="datetimeFigureOut">
              <a:rPr lang="ru-RU" smtClean="0"/>
              <a:t>08.09.2021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79C80E3-0CA9-4B9A-8A13-4DFB7DFDCD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6815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6032D-707A-4B33-B785-4F9ACC35DAAD}" type="datetimeFigureOut">
              <a:rPr lang="ru-RU" smtClean="0"/>
              <a:t>08.09.2021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79C80E3-0CA9-4B9A-8A13-4DFB7DFDCDB5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337514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6032D-707A-4B33-B785-4F9ACC35DAAD}" type="datetimeFigureOut">
              <a:rPr lang="ru-RU" smtClean="0"/>
              <a:t>08.09.2021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79C80E3-0CA9-4B9A-8A13-4DFB7DFDCD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79420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6032D-707A-4B33-B785-4F9ACC35DAAD}" type="datetimeFigureOut">
              <a:rPr lang="ru-RU" smtClean="0"/>
              <a:t>08.09.2021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C80E3-0CA9-4B9A-8A13-4DFB7DFDCD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1746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6032D-707A-4B33-B785-4F9ACC35DAAD}" type="datetimeFigureOut">
              <a:rPr lang="ru-RU" smtClean="0"/>
              <a:t>08.09.2021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C80E3-0CA9-4B9A-8A13-4DFB7DFDCD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6691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6032D-707A-4B33-B785-4F9ACC35DAAD}" type="datetimeFigureOut">
              <a:rPr lang="ru-RU" smtClean="0"/>
              <a:t>08.09.2021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C80E3-0CA9-4B9A-8A13-4DFB7DFDCD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12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6032D-707A-4B33-B785-4F9ACC35DAAD}" type="datetimeFigureOut">
              <a:rPr lang="ru-RU" smtClean="0"/>
              <a:t>08.09.2021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79C80E3-0CA9-4B9A-8A13-4DFB7DFDCD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0411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6032D-707A-4B33-B785-4F9ACC35DAAD}" type="datetimeFigureOut">
              <a:rPr lang="ru-RU" smtClean="0"/>
              <a:t>08.09.2021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79C80E3-0CA9-4B9A-8A13-4DFB7DFDCD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29104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6032D-707A-4B33-B785-4F9ACC35DAAD}" type="datetimeFigureOut">
              <a:rPr lang="ru-RU" smtClean="0"/>
              <a:t>08.09.2021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79C80E3-0CA9-4B9A-8A13-4DFB7DFDCD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6173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6032D-707A-4B33-B785-4F9ACC35DAAD}" type="datetimeFigureOut">
              <a:rPr lang="ru-RU" smtClean="0"/>
              <a:t>08.09.2021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C80E3-0CA9-4B9A-8A13-4DFB7DFDCD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73239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6032D-707A-4B33-B785-4F9ACC35DAAD}" type="datetimeFigureOut">
              <a:rPr lang="ru-RU" smtClean="0"/>
              <a:t>08.09.2021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C80E3-0CA9-4B9A-8A13-4DFB7DFDCD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33457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6032D-707A-4B33-B785-4F9ACC35DAAD}" type="datetimeFigureOut">
              <a:rPr lang="ru-RU" smtClean="0"/>
              <a:t>08.09.2021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C80E3-0CA9-4B9A-8A13-4DFB7DFDCD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99634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6032D-707A-4B33-B785-4F9ACC35DAAD}" type="datetimeFigureOut">
              <a:rPr lang="ru-RU" smtClean="0"/>
              <a:t>08.09.2021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79C80E3-0CA9-4B9A-8A13-4DFB7DFDCD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5550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36032D-707A-4B33-B785-4F9ACC35DAAD}" type="datetimeFigureOut">
              <a:rPr lang="ru-RU" smtClean="0"/>
              <a:t>08.09.2021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679C80E3-0CA9-4B9A-8A13-4DFB7DFDCD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3686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109" y="120287"/>
            <a:ext cx="11248901" cy="661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0021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36995" y="354634"/>
            <a:ext cx="7322341" cy="63448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12065" t="8630" r="4822" b="18371"/>
          <a:stretch/>
        </p:blipFill>
        <p:spPr>
          <a:xfrm>
            <a:off x="8386354" y="365760"/>
            <a:ext cx="3370217" cy="197249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t="12881"/>
          <a:stretch/>
        </p:blipFill>
        <p:spPr>
          <a:xfrm>
            <a:off x="8418330" y="2530751"/>
            <a:ext cx="3338241" cy="215228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18330" y="4683034"/>
            <a:ext cx="3338241" cy="1998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6475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2880" y="231956"/>
            <a:ext cx="8164285" cy="650847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Проводимое тестирование может позволить избежать сиюминутных решений и задуматься о последствиях знакомства с вредоносными препаратами.</a:t>
            </a:r>
            <a:endParaRPr lang="ru-RU" sz="5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6" r="6652"/>
          <a:stretch/>
        </p:blipFill>
        <p:spPr>
          <a:xfrm>
            <a:off x="8399417" y="-6437"/>
            <a:ext cx="3500845" cy="6746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616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16583" y="679269"/>
            <a:ext cx="6675120" cy="5930537"/>
          </a:xfrm>
        </p:spPr>
        <p:txBody>
          <a:bodyPr/>
          <a:lstStyle/>
          <a:p>
            <a:pPr marL="0" indent="0" algn="ctr">
              <a:buNone/>
            </a:pPr>
            <a:r>
              <a:rPr lang="ru-RU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Социально-психологическое </a:t>
            </a:r>
            <a:r>
              <a:rPr lang="ru-RU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тестирование является </a:t>
            </a:r>
            <a:r>
              <a:rPr lang="ru-RU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добровольным и </a:t>
            </a:r>
            <a:r>
              <a:rPr lang="ru-RU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анонимным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53333" t="13717" r="9813" b="13336"/>
          <a:stretch/>
        </p:blipFill>
        <p:spPr>
          <a:xfrm>
            <a:off x="431074" y="400390"/>
            <a:ext cx="4182843" cy="620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9816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572" y="156625"/>
            <a:ext cx="10519228" cy="6587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360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602" y="0"/>
            <a:ext cx="11296793" cy="7519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3711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057" y="195349"/>
            <a:ext cx="12193057" cy="2416926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Примите верное решение! </a:t>
            </a:r>
            <a:endParaRPr lang="ru-RU" sz="5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4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Участвуйте </a:t>
            </a:r>
            <a:r>
              <a:rPr lang="ru-RU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социально-психологическом тестировании</a:t>
            </a:r>
            <a:r>
              <a:rPr lang="ru-RU" sz="4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4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" b="7956"/>
          <a:stretch/>
        </p:blipFill>
        <p:spPr>
          <a:xfrm>
            <a:off x="978065" y="2612572"/>
            <a:ext cx="10580913" cy="4245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7969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6240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349931" y="1704703"/>
            <a:ext cx="7618351" cy="4722520"/>
          </a:xfrm>
        </p:spPr>
        <p:txBody>
          <a:bodyPr>
            <a:normAutofit/>
          </a:bodyPr>
          <a:lstStyle/>
          <a:p>
            <a:r>
              <a:rPr lang="ru-RU" b="1" dirty="0" smtClean="0"/>
              <a:t> 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социально-психологическом тестировании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образовательных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организациях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718265" y="453889"/>
            <a:ext cx="4881682" cy="1655762"/>
          </a:xfrm>
        </p:spPr>
        <p:txBody>
          <a:bodyPr/>
          <a:lstStyle/>
          <a:p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Памятка </a:t>
            </a:r>
            <a:endParaRPr lang="ru-RU" sz="4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обучающихся</a:t>
            </a:r>
            <a:endParaRPr lang="ru-RU" sz="4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9" y="1058091"/>
            <a:ext cx="5054825" cy="5604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5645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953590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Полезно знать: </a:t>
            </a: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5687" y="953590"/>
            <a:ext cx="7038702" cy="572153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«Эксперименты с наркотиками — тренировочная стрельба, где мишенью служит твоя голова</a:t>
            </a:r>
            <a:r>
              <a:rPr lang="ru-RU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0" indent="0" algn="r">
              <a:buNone/>
            </a:pPr>
            <a:endParaRPr lang="ru-RU" sz="4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Майкл </a:t>
            </a: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Джозефсон, </a:t>
            </a:r>
            <a:endParaRPr lang="ru-RU" sz="3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американский </a:t>
            </a:r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социолог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6903" y="953590"/>
            <a:ext cx="3814355" cy="5721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0566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23315" y="2467215"/>
            <a:ext cx="5029200" cy="3515574"/>
          </a:xfrm>
        </p:spPr>
        <p:txBody>
          <a:bodyPr>
            <a:normAutofit/>
          </a:bodyPr>
          <a:lstStyle/>
          <a:p>
            <a:pPr algn="r"/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Курт Кобейн</a:t>
            </a:r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американский певец, автор песен, музыкант и художник, вокалист и гитарист рок-группы Nirvana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406" y="0"/>
            <a:ext cx="12131593" cy="278238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4800" dirty="0" smtClean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«Все наркотики — это пустая трата времени. Они разрушают вашу память, самоуважение,   все, что связано с самолюбием</a:t>
            </a:r>
            <a:r>
              <a:rPr lang="ru-RU" sz="4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…» </a:t>
            </a:r>
            <a:endParaRPr lang="ru-RU" sz="4800" b="1" dirty="0">
              <a:solidFill>
                <a:srgbClr val="00206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136" y="2782389"/>
            <a:ext cx="5842219" cy="3908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4943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40515"/>
            <a:ext cx="7837713" cy="682198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ru-RU" sz="5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Тот, кто сказал, что зомби не существует, не был знаком с </a:t>
            </a:r>
            <a:r>
              <a:rPr lang="ru-RU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пьяницами </a:t>
            </a:r>
            <a:r>
              <a:rPr lang="ru-RU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наркоманами» </a:t>
            </a:r>
          </a:p>
          <a:p>
            <a:pPr marL="0" indent="0" algn="r">
              <a:buNone/>
            </a:pPr>
            <a:endParaRPr lang="ru-RU" sz="3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ru-RU" sz="3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Дарий</a:t>
            </a: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философ</a:t>
            </a:r>
            <a:endParaRPr lang="ru-RU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3211" y="710992"/>
            <a:ext cx="4159266" cy="500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6733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156119"/>
            <a:ext cx="10515600" cy="1325563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Наркомания – это факт, а не миф!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186610" y="2133600"/>
            <a:ext cx="3720606" cy="37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2809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5611" y="203130"/>
            <a:ext cx="11926389" cy="941161"/>
          </a:xfrm>
        </p:spPr>
        <p:txBody>
          <a:bodyPr/>
          <a:lstStyle/>
          <a:p>
            <a:pPr algn="ctr"/>
            <a:r>
              <a:rPr lang="ru-RU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к размышлению:</a:t>
            </a:r>
            <a:r>
              <a:rPr lang="ru-RU" sz="5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76056" y="1449978"/>
            <a:ext cx="7524205" cy="526099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России ежегодно гибнет </a:t>
            </a:r>
            <a:r>
              <a:rPr lang="ru-RU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тыс</a:t>
            </a:r>
            <a:r>
              <a:rPr lang="ru-RU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молодых людей в возрасте от </a:t>
            </a:r>
            <a:r>
              <a:rPr lang="ru-RU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до 34 лет</a:t>
            </a:r>
            <a:r>
              <a:rPr lang="ru-RU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 тыс</a:t>
            </a:r>
            <a:r>
              <a:rPr lang="ru-RU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из них уходят из жизни по причине отказа внутренних органов, вызванного регулярным употреблением наркотиков.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541" y="1730500"/>
            <a:ext cx="4110445" cy="3767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2177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56755"/>
            <a:ext cx="10515600" cy="1188720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к размышлению:</a:t>
            </a:r>
            <a:r>
              <a:rPr lang="ru-RU" sz="5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5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0629" y="2116183"/>
            <a:ext cx="6753497" cy="453327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Даже однократное употребление может привести к зависимости от наркотиков!</a:t>
            </a:r>
            <a:r>
              <a:rPr lang="ru-RU" sz="5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4934" y="1345475"/>
            <a:ext cx="4688230" cy="5303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5669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69817"/>
            <a:ext cx="10515600" cy="1177941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Знайте !!!</a:t>
            </a:r>
            <a:endParaRPr lang="ru-RU" sz="5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12059" y="1191004"/>
            <a:ext cx="5379720" cy="5510242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5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Употребление наркотиков не решает проблемы, а создаёт иллюзию решения проблем.</a:t>
            </a:r>
            <a:endParaRPr lang="ru-RU" sz="5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280" y="1802674"/>
            <a:ext cx="6588146" cy="427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152534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</TotalTime>
  <Words>197</Words>
  <Application>Microsoft Office PowerPoint</Application>
  <PresentationFormat>Широкоэкранный</PresentationFormat>
  <Paragraphs>26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Arial</vt:lpstr>
      <vt:lpstr>Calibri</vt:lpstr>
      <vt:lpstr>Century Gothic</vt:lpstr>
      <vt:lpstr>Times New Roman</vt:lpstr>
      <vt:lpstr>Wingdings 3</vt:lpstr>
      <vt:lpstr>Легкий дым</vt:lpstr>
      <vt:lpstr>Презентация PowerPoint</vt:lpstr>
      <vt:lpstr> О социально-психологическом тестировании  в образовательных организациях</vt:lpstr>
      <vt:lpstr>Полезно знать: </vt:lpstr>
      <vt:lpstr>Курт Кобейн, американский певец, автор песен, музыкант и художник, вокалист и гитарист рок-группы Nirvana</vt:lpstr>
      <vt:lpstr>Презентация PowerPoint</vt:lpstr>
      <vt:lpstr>Наркомания – это факт, а не миф!</vt:lpstr>
      <vt:lpstr>Информация к размышлению: </vt:lpstr>
      <vt:lpstr>Информация к размышлению: </vt:lpstr>
      <vt:lpstr>Знайте !!!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 социально-психологическом тестировании  в образовательных организациях</dc:title>
  <dc:creator>User</dc:creator>
  <cp:lastModifiedBy>User</cp:lastModifiedBy>
  <cp:revision>13</cp:revision>
  <dcterms:created xsi:type="dcterms:W3CDTF">2019-09-04T07:07:40Z</dcterms:created>
  <dcterms:modified xsi:type="dcterms:W3CDTF">2021-09-08T05:54:50Z</dcterms:modified>
</cp:coreProperties>
</file>