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7" roundtripDataSignature="AMtx7mgkKD8KLXpvZyljDoe7prGYXAJ6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.jpg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фффффф.jpg" id="19" name="Google Shape;1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Documents and Settings\1\Рабочий стол\i.jpeg" id="20" name="Google Shape;2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43862" y="95250"/>
            <a:ext cx="95250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"/>
          <p:cNvSpPr txBox="1"/>
          <p:nvPr/>
        </p:nvSpPr>
        <p:spPr>
          <a:xfrm>
            <a:off x="3276600" y="894125"/>
            <a:ext cx="58674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lang="ru-RU" sz="2400">
                <a:solidFill>
                  <a:schemeClr val="lt1"/>
                </a:solidFill>
              </a:rPr>
              <a:t>Большакова Мария Андреевна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ru-RU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Классный руководитель </a:t>
            </a:r>
            <a:r>
              <a:rPr b="1" lang="ru-RU" sz="2400">
                <a:solidFill>
                  <a:schemeClr val="lt1"/>
                </a:solidFill>
              </a:rPr>
              <a:t>5а,6а</a:t>
            </a:r>
            <a:r>
              <a:rPr b="1" i="0" lang="ru-RU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класса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ru-RU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МБОУ "Школа № </a:t>
            </a:r>
            <a:r>
              <a:rPr b="1" lang="ru-RU" sz="2400">
                <a:solidFill>
                  <a:schemeClr val="lt1"/>
                </a:solidFill>
              </a:rPr>
              <a:t>171</a:t>
            </a:r>
            <a:r>
              <a:rPr b="1" i="0" lang="ru-RU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"</a:t>
            </a:r>
            <a:endParaRPr/>
          </a:p>
        </p:txBody>
      </p:sp>
      <p:sp>
        <p:nvSpPr>
          <p:cNvPr id="22" name="Google Shape;22;p1"/>
          <p:cNvSpPr/>
          <p:nvPr/>
        </p:nvSpPr>
        <p:spPr>
          <a:xfrm>
            <a:off x="3856862" y="3287400"/>
            <a:ext cx="5007000" cy="2952900"/>
          </a:xfrm>
          <a:prstGeom prst="roundRect">
            <a:avLst>
              <a:gd fmla="val 1712" name="adj"/>
            </a:avLst>
          </a:prstGeom>
          <a:solidFill>
            <a:srgbClr val="F1F9F9"/>
          </a:solidFill>
          <a:ln cap="flat" cmpd="sng" w="9525">
            <a:solidFill>
              <a:srgbClr val="B6DCD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RU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Педагогический стаж в качестве классного руководителя:   </a:t>
            </a:r>
            <a:r>
              <a:rPr i="1" lang="ru-RU" sz="1800"/>
              <a:t>5</a:t>
            </a:r>
            <a:r>
              <a:rPr b="0" i="1" lang="ru-RU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лет</a:t>
            </a:r>
            <a:endParaRPr i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RU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Педагогическое кредо: "</a:t>
            </a:r>
            <a:r>
              <a:rPr i="1" lang="ru-RU" sz="1800">
                <a:solidFill>
                  <a:schemeClr val="dk1"/>
                </a:solidFill>
              </a:rPr>
              <a:t>Быть требовательным не только к ученикам, но и к себе, не останавливаться на достигнутом и постоянно развиваться</a:t>
            </a:r>
            <a:r>
              <a:rPr b="0" i="0" lang="ru-RU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RU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Название воспитательной системы: </a:t>
            </a:r>
            <a:r>
              <a:rPr lang="ru-RU" sz="1800"/>
              <a:t>“</a:t>
            </a:r>
            <a:r>
              <a:rPr i="1" lang="ru-RU" sz="1800"/>
              <a:t>Путь к успеху</a:t>
            </a:r>
            <a:r>
              <a:rPr lang="ru-RU" sz="1800"/>
              <a:t>”</a:t>
            </a:r>
            <a:endParaRPr/>
          </a:p>
        </p:txBody>
      </p:sp>
      <p:pic>
        <p:nvPicPr>
          <p:cNvPr id="23" name="Google Shape;23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2525" y="1291925"/>
            <a:ext cx="3513125" cy="4406708"/>
          </a:xfrm>
          <a:prstGeom prst="rect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2022-04-06T14:34:53Z</dcterms:created>
  <dc:creator>Булатова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