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70" r:id="rId10"/>
    <p:sldId id="285" r:id="rId11"/>
    <p:sldId id="263" r:id="rId12"/>
    <p:sldId id="265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86" r:id="rId23"/>
    <p:sldId id="276" r:id="rId24"/>
    <p:sldId id="279" r:id="rId25"/>
    <p:sldId id="277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4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0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3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9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2411-41A0-48ED-A735-951D359511C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509A-69E9-4886-B37B-DFB3FF73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25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44983"/>
            <a:ext cx="12192000" cy="27301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в душе солнца - тем ярче вокруг жизнь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4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4803"/>
          <a:stretch/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3884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2273"/>
          <a:stretch/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327249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485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/>
        </p:blipFill>
        <p:spPr>
          <a:xfrm>
            <a:off x="-24882" y="-1"/>
            <a:ext cx="12216882" cy="6858001"/>
          </a:xfrm>
        </p:spPr>
      </p:pic>
    </p:spTree>
    <p:extLst>
      <p:ext uri="{BB962C8B-B14F-4D97-AF65-F5344CB8AC3E}">
        <p14:creationId xmlns:p14="http://schemas.microsoft.com/office/powerpoint/2010/main" val="177911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6"/>
          <a:stretch/>
        </p:blipFill>
        <p:spPr>
          <a:xfrm>
            <a:off x="0" y="0"/>
            <a:ext cx="12192000" cy="6850285"/>
          </a:xfrm>
        </p:spPr>
      </p:pic>
    </p:spTree>
    <p:extLst>
      <p:ext uri="{BB962C8B-B14F-4D97-AF65-F5344CB8AC3E}">
        <p14:creationId xmlns:p14="http://schemas.microsoft.com/office/powerpoint/2010/main" val="410731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4162"/>
          <a:stretch/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218238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46242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33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182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90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/>
          <a:stretch/>
        </p:blipFill>
        <p:spPr>
          <a:xfrm>
            <a:off x="0" y="0"/>
            <a:ext cx="12192000" cy="6871062"/>
          </a:xfrm>
        </p:spPr>
      </p:pic>
    </p:spTree>
    <p:extLst>
      <p:ext uri="{BB962C8B-B14F-4D97-AF65-F5344CB8AC3E}">
        <p14:creationId xmlns:p14="http://schemas.microsoft.com/office/powerpoint/2010/main" val="23943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242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010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/>
          <a:stretch/>
        </p:blipFill>
        <p:spPr>
          <a:xfrm>
            <a:off x="0" y="1"/>
            <a:ext cx="12192000" cy="6843780"/>
          </a:xfrm>
        </p:spPr>
      </p:pic>
    </p:spTree>
    <p:extLst>
      <p:ext uri="{BB962C8B-B14F-4D97-AF65-F5344CB8AC3E}">
        <p14:creationId xmlns:p14="http://schemas.microsoft.com/office/powerpoint/2010/main" val="177334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6"/>
          </a:xfrm>
        </p:spPr>
      </p:pic>
    </p:spTree>
    <p:extLst>
      <p:ext uri="{BB962C8B-B14F-4D97-AF65-F5344CB8AC3E}">
        <p14:creationId xmlns:p14="http://schemas.microsoft.com/office/powerpoint/2010/main" val="4023862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411448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4766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585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517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018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 b="7696"/>
          <a:stretch/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5172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574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462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338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640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 b="9657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0048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55881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свою жизнь яркой!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072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72"/>
          </a:xfrm>
        </p:spPr>
      </p:pic>
    </p:spTree>
    <p:extLst>
      <p:ext uri="{BB962C8B-B14F-4D97-AF65-F5344CB8AC3E}">
        <p14:creationId xmlns:p14="http://schemas.microsoft.com/office/powerpoint/2010/main" val="78224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"/>
          <a:stretch/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277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014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/>
          <a:stretch/>
        </p:blipFill>
        <p:spPr>
          <a:xfrm>
            <a:off x="-1" y="0"/>
            <a:ext cx="12192001" cy="6863574"/>
          </a:xfrm>
        </p:spPr>
      </p:pic>
    </p:spTree>
    <p:extLst>
      <p:ext uri="{BB962C8B-B14F-4D97-AF65-F5344CB8AC3E}">
        <p14:creationId xmlns:p14="http://schemas.microsoft.com/office/powerpoint/2010/main" val="238671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625"/>
          </a:xfrm>
        </p:spPr>
      </p:pic>
    </p:spTree>
    <p:extLst>
      <p:ext uri="{BB962C8B-B14F-4D97-AF65-F5344CB8AC3E}">
        <p14:creationId xmlns:p14="http://schemas.microsoft.com/office/powerpoint/2010/main" val="1515374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</Words>
  <Application>Microsoft Office PowerPoint</Application>
  <PresentationFormat>Широкоэкранный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Чем больше в душе солнца - тем ярче вокруг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Сделай свою жизнь яркой!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больше в душе солнца - тем ярче вокруг жизнь</dc:title>
  <dc:creator>User</dc:creator>
  <cp:lastModifiedBy>User</cp:lastModifiedBy>
  <cp:revision>5</cp:revision>
  <dcterms:created xsi:type="dcterms:W3CDTF">2022-05-26T05:53:36Z</dcterms:created>
  <dcterms:modified xsi:type="dcterms:W3CDTF">2022-05-26T08:10:37Z</dcterms:modified>
</cp:coreProperties>
</file>