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373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50567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Программа повышения качества образования</a:t>
            </a:r>
            <a:endParaRPr lang="ru-RU" sz="2800" dirty="0"/>
          </a:p>
          <a:p>
            <a:pPr algn="ctr"/>
            <a:r>
              <a:rPr lang="ru-RU" sz="2800" b="1" dirty="0"/>
              <a:t>в контексте рискового </a:t>
            </a:r>
            <a:r>
              <a:rPr lang="ru-RU" sz="2800" b="1" dirty="0" smtClean="0"/>
              <a:t>профиля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МБОУ “Школа №171”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65304"/>
            <a:ext cx="63738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Мероприятия программы и направления, обеспечивающие реализацию ее задач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208" y="3925977"/>
            <a:ext cx="88742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 программы обеспечивается путем реализации системы соответствующих мероприятий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определенных во времени 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комплексных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антирисковых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подпрограммах по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соответствующим направлениям риска.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8" y="1052737"/>
            <a:ext cx="3209126" cy="2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5350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Механизм реализации программы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r="6518"/>
          <a:stretch/>
        </p:blipFill>
        <p:spPr>
          <a:xfrm>
            <a:off x="6407889" y="5226524"/>
            <a:ext cx="2712183" cy="17690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641" y="755758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выполнения программы допускается уточнение целевых показателей и расходов на ее реализацию, совершенствование механизма реализации программы.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реализуется за счёт взаимодействия всех заинтересованных лиц на основе планирования и дополнительного создания программ и проектов. По каждому фактору, диагностируемому в рисковом профиле, разработана подпрограмма: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Подпрограмма  «Дефицит педагогических кадров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Подпрограмма «Высокая доля обучающихся с ОВЗ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Подпрограмма «Высокая доля обучающихся с рисками учебной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реализации программы являются основой годового плана работы школы. Информация о ходе реализации Программы в целом и отдельных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антирисковых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регулярно представляется на заседании педагогического совета.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Программы предусматривает формирование рабочих документов, связанных с перечнем первоочередных работ, вытекающих из системы мероприятий Программы, с разграничением функций исполнителей.</a:t>
            </a:r>
          </a:p>
        </p:txBody>
      </p:sp>
    </p:spTree>
    <p:extLst>
      <p:ext uri="{BB962C8B-B14F-4D97-AF65-F5344CB8AC3E}">
        <p14:creationId xmlns:p14="http://schemas.microsoft.com/office/powerpoint/2010/main" val="39354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53303"/>
            <a:ext cx="8568952" cy="4536504"/>
          </a:xfrm>
          <a:prstGeom prst="rect">
            <a:avLst/>
          </a:prstGeom>
        </p:spPr>
      </p:pic>
      <p:sp>
        <p:nvSpPr>
          <p:cNvPr id="3" name="Стрелка вправо с вырезом 2"/>
          <p:cNvSpPr/>
          <p:nvPr/>
        </p:nvSpPr>
        <p:spPr>
          <a:xfrm>
            <a:off x="484300" y="3595541"/>
            <a:ext cx="504056" cy="25202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484300" y="4174505"/>
            <a:ext cx="504056" cy="25202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84300" y="5391218"/>
            <a:ext cx="504056" cy="25202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3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4128" y="2060848"/>
            <a:ext cx="6286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оздание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июню 2024 года оптимальных условий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преодоления рисковых профилей за счёт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антирисковых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84923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повышения качества образования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контексте рискового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профиля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“Школа №171”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" y="1916832"/>
            <a:ext cx="2404872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16288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7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21297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b="1" dirty="0"/>
              <a:t>устранение к концу 2023- 2024 учебного  года кадрового дефицита в образовательной организации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dirty="0"/>
              <a:t>1)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со старшеклассниками;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	Заключение договоров о целевом обучении с выпускниками ОО;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	Привлечение молодых специалистов;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	Поддержка и закрепление молодого учителя в школе через систему наставничества и возможности реализовать свой потенциал;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	Сплочение педагогического коллектива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3319372" cy="30340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1.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Дефицит педагогических кадров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9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403648" y="40927"/>
            <a:ext cx="6417734" cy="939801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педагогических кадров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001" y="980728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Показатели: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1.Сокращение количества  вакантных ставок (сентябрь 2022/июнь 2024);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2.Нагрузка педагогических работников (сентябрь 2022/июнь 2024);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снижение нагрузки- качественные уроки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3.Снижение доли педагогических работников пенсионного возраста;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4.Повышение доли педагогических работников в возрасте до 30 лет;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5.Количество заключенных договоров о целевом обучении в педагогических вузах, колледжах;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Количество участий педагогов  в конкурсах профессионального мастерства;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7.Количество выборов  профессии педагога на основе опроса старшеклассников по итогам проведения Дней самоуправления в школе.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подпрограммы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антирисковых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 «Дефицит педагогических кадров»: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1.Отсутствие вакантных ставок учителей.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2.Повышение  доли педагогических работников до 30 лет с 18%  до 23%.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3.Увеличение количества заключенных договоров о целевом обучении.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4.Развитая система наставничества.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5143"/>
            <a:ext cx="1907704" cy="1382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933539" cy="12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310344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2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доля обучающихся с ОВЗ.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16832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Обеспечение эффективного и устойчивого развития культурного и образовательного пространства детей с ОВЗ, которое будет способствовать личностному росту ребёнка на основе формирования ключевых компетентностей обучающихся путем обновления содержания образования, развития практической направленности с учетом потребностей детей с ОВЗ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Оптимизация системы профессионального и личностного роста педагогических работников непосредственно работающих с детьми с ОВЗ.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Создание оптимальных условий, способствующих развитию педагогического мастерства работников и активного включения учителей в инновационную деятельность.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Создание условий для социальной реабилитации детей с ограниченными возможностями здоровья, их образования и развития.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Создание условий для профессионального самоопределения и социализации обучающихся с ОВЗ посредством адаптированных образовательных программ.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 Осуществление индивидуальной психолого-педагогической помощи детям с ОВЗ.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Оказание методической помощи родителям (законным представителям) и педагогам, осуществляющим учебную и воспитательную функцию детей с ОВЗ.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Отслеживание динамики всестороннего развития детей с ОВЗ.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25809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403648" y="40927"/>
            <a:ext cx="6417734" cy="939801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2.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Высокая доля обучающихся с ОВЗ.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35" y="289361"/>
            <a:ext cx="1907704" cy="1382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789040"/>
            <a:ext cx="1656184" cy="12664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6715" y="980728"/>
            <a:ext cx="867645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Показатели: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Наличие выстроенной системы повышения квалификации и профессиональной переподготовки педагогов классов ОВЗ.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Количество участников курсов, семинаров,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(динамика).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Количество (доля) обучающихся с ОВЗ, детей-инвалидов, демонстрирующих положительную динамику в освоении ООП.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Количество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с ОВЗ,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детей-инвалидов, успешно прошедших ГИА и получивших аттестат об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освоении уровня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ООО; показатели социализации учащихся с ОВЗ.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Количество запросов и их удовлетворение от участников образовательных отношений по организации специального сопровождения детей с ОВЗ.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Реализация плана-графика родительских собраний классов ОВЗ; количество разработанных методических рекомендаций для родителей классов ОВЗ.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Наличие анализа проведенных диагностик с выдачей рекомендаций при индивидуальном  психолого-педагогическом сопровождении  детей с ОВЗ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подпрограммы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антирисковых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 «Высокая доля обучающихся с ОВЗ»: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1.Выстроена система повышения квалификации и профессиональной переподготовки педагогов классов ОВЗ (реализован график прохождения КПК).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Положительная динамика участия педагогов на курсах, семинарах,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вебинарах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вопросам обучения и сопровождения обучающихся с ОВЗ.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Положительная динамика в освоении ООП обучающихся с ОВЗ.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4.Успешность прохождения ГИА и получивших аттестат об освоении уровня ООО обучающихся с ОВЗ.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5.Удовлетворенность участников образовательных отношений по организации специального сопровождения детей с ОВЗ.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6.Стопроцентная социализация обучающихся с ОВЗ по завершению уровня ООО.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7.Удовлетворенность родителей и педагогов классов ОВЗ качеством разработанных методических рекомендаций в ходе сопровождения обучающихся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2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3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доля обучающихся с рисками учебной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4" y="260648"/>
            <a:ext cx="1872208" cy="2378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304" y="270892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доли обучающихся с рисками учебной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концу 2023-2024 учебного года за счет создания условий для эффективного обучения и повышения мотивации школьников к учебной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	 Обеспечение индивидуального подхода в обучении обучающихся с трудностями в обучении 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	Создание условий для психолого-педагогического сопровождения обучающихся с трудностями в обучении через наставничество, повышение квалификации педагога-психолога и педагогов.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	Диагностика и развитие навыков осмысленного чтения во 2-8 классах в рамках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3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043608" y="188640"/>
            <a:ext cx="6417734" cy="939801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3.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Высокая доля обучающихся с рисками учебной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14" y="260648"/>
            <a:ext cx="1907704" cy="1382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18" y="3501008"/>
            <a:ext cx="1656184" cy="1266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Показатели: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1.Доля обучающихся с трудностями в обучении  (%\чел) 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2.Доля обучающихся, рекомендованным дополнительные занятия с целью ликвидации отставания от учебной программы  (%/чел).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Наличие дополнительных занятий для обучающихся с трудностями в обучении (да/нет).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4.Охват психологическим сопровождением обучающихся с трудностями в обучении (%/чел).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Обучение на КПК по вопросам организации психолого-педагогического сопровождения обучающихся с трудностями в обучении (%/чел).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Диагностика и развитие навыков осмысленного чтения во 2-8 классах (охват %/чел).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7.Количество обучающихся с трудностями в обучении, демонстрирующих положительную динамику в освоении ООП (%/чел).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8.Количество, доля обучающихся с трудностями в обучении, успешно прошедших ГИА/получивших аттестат об освоении уровня ООО (%/чел).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9.Доля обучающихся, охваченных наставничеством (%/чел).</a:t>
            </a:r>
          </a:p>
          <a:p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реализации подпрограммы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антирисковых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 «Высокая доля обучающихся с рисками учебной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Будет обеспечен индивидуальный подход в обучении учащихся с трудностями в обучении.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15% обучающихся всего контингента задействованы в диагностике и развитии навыков осмысленного чтения во 2-8 классах в рамках внеурочной деятельности.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Созданы условия психолого-педагогического сопровождения обучающихся с трудностями в обучении.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Педагог-психолог и педагоги обучены на КПК по вопросам организации психолого-педагогического сопровождения обучающихся с трудностями в обучении.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Доля обучающихся, охваченных наставничеством (режимы «учитель-ученик», «ученик-ученик») , составит 10% от контингента учащихся школы.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Количество, доля обучающихся с трудностями в обучении, успешно прошедших ГИА/получивших аттестат об освоении уровня ООО (2023 18%/13чел, 2024 16%/12 чел).</a:t>
            </a:r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Количество обучающихся с трудностями в обучении, демонстрирующих положительную динамику в освоении ООП составит к маю 2024 г  9%/67 чел.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1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946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Подпрограмма 1.  Дефицит педагогических кадров</vt:lpstr>
      <vt:lpstr>Презентация PowerPoint</vt:lpstr>
      <vt:lpstr>Подпрограмма 2.  Высокая доля обучающихся с ОВЗ.</vt:lpstr>
      <vt:lpstr>Презентация PowerPoint</vt:lpstr>
      <vt:lpstr>Подпрограмма 3.  Высокая доля обучающихся с рисками учебной неуспешности.</vt:lpstr>
      <vt:lpstr>Презентация PowerPoint</vt:lpstr>
      <vt:lpstr>2. Мероприятия программы и направления, обеспечивающие реализацию ее задач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2022-10-23T15:43:05Z</dcterms:created>
  <dcterms:modified xsi:type="dcterms:W3CDTF">2022-10-23T17:41:38Z</dcterms:modified>
</cp:coreProperties>
</file>