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  <p:sldId id="269" r:id="rId12"/>
    <p:sldId id="270" r:id="rId13"/>
    <p:sldId id="266" r:id="rId14"/>
    <p:sldId id="268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75F3-E461-4BA9-9B92-C3D8A7566586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71D6-F8CA-4D95-8EC1-7C115D01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25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75F3-E461-4BA9-9B92-C3D8A7566586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71D6-F8CA-4D95-8EC1-7C115D01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8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75F3-E461-4BA9-9B92-C3D8A7566586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71D6-F8CA-4D95-8EC1-7C115D01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608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75F3-E461-4BA9-9B92-C3D8A7566586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71D6-F8CA-4D95-8EC1-7C115D01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07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75F3-E461-4BA9-9B92-C3D8A7566586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71D6-F8CA-4D95-8EC1-7C115D01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26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75F3-E461-4BA9-9B92-C3D8A7566586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71D6-F8CA-4D95-8EC1-7C115D01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75F3-E461-4BA9-9B92-C3D8A7566586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71D6-F8CA-4D95-8EC1-7C115D01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84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75F3-E461-4BA9-9B92-C3D8A7566586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71D6-F8CA-4D95-8EC1-7C115D01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8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75F3-E461-4BA9-9B92-C3D8A7566586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71D6-F8CA-4D95-8EC1-7C115D01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95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75F3-E461-4BA9-9B92-C3D8A7566586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71D6-F8CA-4D95-8EC1-7C115D01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984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775F3-E461-4BA9-9B92-C3D8A7566586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E71D6-F8CA-4D95-8EC1-7C115D01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35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775F3-E461-4BA9-9B92-C3D8A7566586}" type="datetimeFigureOut">
              <a:rPr lang="ru-RU" smtClean="0"/>
              <a:t>20.04.2014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E71D6-F8CA-4D95-8EC1-7C115D01F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162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\Desktop\коендатский час\46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801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742392"/>
            <a:ext cx="7308304" cy="5854960"/>
          </a:xfrm>
        </p:spPr>
        <p:txBody>
          <a:bodyPr>
            <a:normAutofit fontScale="90000"/>
          </a:bodyPr>
          <a:lstStyle/>
          <a:p>
            <a:pPr algn="r"/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Закон</a:t>
            </a:r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Нижегородской</a:t>
            </a:r>
            <a:b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br>
              <a:rPr lang="ru-RU" sz="53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комендантском часе»</a:t>
            </a:r>
            <a:endParaRPr lang="ru-RU" sz="6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5778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681" y="116632"/>
            <a:ext cx="8229600" cy="1008112"/>
          </a:xfrm>
        </p:spPr>
        <p:txBody>
          <a:bodyPr>
            <a:normAutofit/>
          </a:bodyPr>
          <a:lstStyle/>
          <a:p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обязаны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206" y="1149350"/>
            <a:ext cx="4516994" cy="570865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ночное время в  местах продажи алкогольных напитков, пива и напитков на его основе, в барах. рюмочных и ресторанах, игорных заведениях, 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202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6" t="2372" r="17938" b="2646"/>
          <a:stretch/>
        </p:blipFill>
        <p:spPr bwMode="auto">
          <a:xfrm>
            <a:off x="22250" y="1556793"/>
            <a:ext cx="4595231" cy="4608512"/>
          </a:xfrm>
          <a:prstGeom prst="round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196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" y="0"/>
            <a:ext cx="9110266" cy="683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C:\Users\1\Desktop\коендатский час\1375013279754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" y="413553"/>
            <a:ext cx="9144000" cy="6005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594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0"/>
            <a:ext cx="8229600" cy="1143000"/>
          </a:xfrm>
        </p:spPr>
        <p:txBody>
          <a:bodyPr/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задержании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904" y="1124744"/>
            <a:ext cx="5436096" cy="5629835"/>
          </a:xfrm>
        </p:spPr>
        <p:txBody>
          <a:bodyPr>
            <a:normAutofit lnSpcReduction="10000"/>
          </a:bodyPr>
          <a:lstStyle/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пытайтесь убежать или ударить сотрудника полиции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хамите и не грубите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выдумывайте того, чего  не было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берите на себя того, чего не было</a:t>
            </a:r>
          </a:p>
          <a:p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подписывайте пустой бланк</a:t>
            </a:r>
          </a:p>
          <a:p>
            <a:endParaRPr lang="ru-RU" sz="36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www.i-stroy.ru/fiber/14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419872" cy="54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958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0"/>
            <a:ext cx="8229600" cy="1143000"/>
          </a:xfrm>
        </p:spPr>
        <p:txBody>
          <a:bodyPr/>
          <a:lstStyle/>
          <a:p>
            <a:r>
              <a:rPr lang="ru-RU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задержании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15358" y="1193354"/>
            <a:ext cx="5365104" cy="5664646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Ведите себя спокойно</a:t>
            </a:r>
          </a:p>
          <a:p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Позвоните своим родственникам</a:t>
            </a:r>
          </a:p>
          <a:p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Если вам нет 14 лет, вас должны допрашивать в присутствии родителей или педагога</a:t>
            </a:r>
          </a:p>
          <a:p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Укажите точное число и время допроса</a:t>
            </a:r>
            <a:endParaRPr lang="ru-RU" sz="3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i-stroy.ru/fiber/14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419872" cy="54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76150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89" name="Picture 1" descr="C:\Users\1\Desktop\коендатский час\uirbfjp swmf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6537" cy="6896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967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E:\Лена\картинки2\фоны\thumbs_up.1411539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" y="332656"/>
            <a:ext cx="9131424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1297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Соблюдай закон и твой мир станет намного безопаснее и интереснее!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94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Лена\картинки2\фоны\0001-002-Ispolzovanie-raznykh-UMK-v-nachalnoj-shkol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" t="4157" r="2961" b="3561"/>
          <a:stretch/>
        </p:blipFill>
        <p:spPr bwMode="auto">
          <a:xfrm>
            <a:off x="-26776" y="-11242"/>
            <a:ext cx="9170776" cy="686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143999" cy="597666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Комендантский час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запрет находиться на улицах, в общественных местах, лицам, не имеющим соответствующего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разрешения в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определенное время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суток </a:t>
            </a: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(как правило, ночью)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065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E:\Лена\картинки2\фоны\0010-034-Kto-prislal-telegram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8" y="0"/>
            <a:ext cx="9128572" cy="686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538911"/>
            <a:ext cx="9144000" cy="23042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23 марта 2010 года № 23 в Нижегородской области введен комендантский час для несовершеннолетних</a:t>
            </a:r>
            <a:endParaRPr lang="ru-RU" sz="4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Users\1\Desktop\коендатский час\kcha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576"/>
            <a:ext cx="6840760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76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-17785" y="0"/>
            <a:ext cx="9126536" cy="198884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Согласно закону запрещено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подросткам до 16 лет пребывание в общественных местах </a:t>
            </a:r>
          </a:p>
          <a:p>
            <a:pPr marL="0" indent="0" algn="ctr">
              <a:buNone/>
            </a:pPr>
            <a:r>
              <a:rPr lang="ru-RU" sz="4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22.00 до 06.00 </a:t>
            </a: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осенне-зимний период)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1\Desktop\коендатский час\m239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17490"/>
            <a:ext cx="6696744" cy="480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59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830" y="5029200"/>
            <a:ext cx="9126537" cy="18288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Пребывание подростков в общественных местах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23.00 до 06.00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весенне-летний период)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без сопровождения взрослых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3" name="Picture 3" descr="C:\Users\1\Desktop\коендатский час\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346" y="21158"/>
            <a:ext cx="7615077" cy="5064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32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E:\Лена\картинки2\фоны\0001-002-Ispolzovanie-raznykh-UMK-v-nachalnoj-shk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46805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Общественное место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место предназначенное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удовлетворения жизненно важных (социальных) потребностей </a:t>
            </a:r>
            <a:b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58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63" y="28575"/>
            <a:ext cx="9126537" cy="191683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нарушении требований закона подросток будет доставлен в органы полиции</a:t>
            </a:r>
            <a:endParaRPr lang="ru-RU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1\Desktop\коендатский час\65828_51627_400_0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00098"/>
            <a:ext cx="6696744" cy="502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828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6805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Доставление</a:t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принудительное препровождение физического лица в целях составления протокола об административном правонарушении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969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91265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406" y="3204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Родители обязаны</a:t>
            </a:r>
            <a:endParaRPr lang="ru-RU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39" y="1124744"/>
            <a:ext cx="5002384" cy="5733256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Заботиться о физическом, духовном и нравственном развитии своих детей</a:t>
            </a:r>
          </a:p>
          <a:p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Принимать меры по недопущении пребывания детей в ночное время в общественных местах</a:t>
            </a:r>
            <a:endParaRPr lang="ru-RU" sz="3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20517" y="1914550"/>
            <a:ext cx="5733256" cy="4153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11056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218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 Закон  Нижегородской области «О комендантском часе»</vt:lpstr>
      <vt:lpstr>Презентация PowerPoint</vt:lpstr>
      <vt:lpstr>Презентация PowerPoint</vt:lpstr>
      <vt:lpstr>Презентация PowerPoint</vt:lpstr>
      <vt:lpstr>Презентация PowerPoint</vt:lpstr>
      <vt:lpstr>Общественное место это место предназначенное для удовлетворения жизненно важных (социальных) потребностей  человека</vt:lpstr>
      <vt:lpstr>Презентация PowerPoint</vt:lpstr>
      <vt:lpstr>Доставление принудительное препровождение физического лица в целях составления протокола об административном правонарушении </vt:lpstr>
      <vt:lpstr>Родители обязаны</vt:lpstr>
      <vt:lpstr>Родители обязаны</vt:lpstr>
      <vt:lpstr>Презентация PowerPoint</vt:lpstr>
      <vt:lpstr>При задержании</vt:lpstr>
      <vt:lpstr>При задержании</vt:lpstr>
      <vt:lpstr>Презентация PowerPoint</vt:lpstr>
      <vt:lpstr>Соблюдай закон и твой мир станет намного безопаснее и интереснее!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12</cp:revision>
  <dcterms:created xsi:type="dcterms:W3CDTF">2014-04-20T07:47:46Z</dcterms:created>
  <dcterms:modified xsi:type="dcterms:W3CDTF">2014-04-20T10:23:14Z</dcterms:modified>
</cp:coreProperties>
</file>