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9" r:id="rId2"/>
  </p:sldMasterIdLst>
  <p:sldIdLst>
    <p:sldId id="256" r:id="rId3"/>
    <p:sldId id="258" r:id="rId4"/>
    <p:sldId id="276" r:id="rId5"/>
    <p:sldId id="261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C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2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B2-4BD2-A7F3-AAA57D11C211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B2-4BD2-A7F3-AAA57D11C211}"/>
              </c:ext>
            </c:extLst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B2-4BD2-A7F3-AAA57D11C211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FB2-4BD2-A7F3-AAA57D11C211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B2-4BD2-A7F3-AAA57D11C211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FB2-4BD2-A7F3-AAA57D11C211}"/>
              </c:ext>
            </c:extLst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B2-4BD2-A7F3-AAA57D11C211}"/>
              </c:ext>
            </c:extLst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FB2-4BD2-A7F3-AAA57D11C211}"/>
              </c:ext>
            </c:extLst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B2-4BD2-A7F3-AAA57D11C211}"/>
              </c:ext>
            </c:extLst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B2-4BD2-A7F3-AAA57D11C211}"/>
              </c:ext>
            </c:extLst>
          </c:dPt>
          <c:dLbls>
            <c:dLbl>
              <c:idx val="2"/>
              <c:layout>
                <c:manualLayout>
                  <c:x val="8.7121886002457186E-3"/>
                  <c:y val="-0.2635112633718593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2-4BD2-A7F3-AAA57D11C211}"/>
                </c:ext>
              </c:extLst>
            </c:dLbl>
            <c:dLbl>
              <c:idx val="9"/>
              <c:layout>
                <c:manualLayout>
                  <c:x val="-2.7674451242832739E-2"/>
                  <c:y val="-0.1705580162918628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B2-4BD2-A7F3-AAA57D11C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Обучающиеся из неполных семей</c:v>
                </c:pt>
                <c:pt idx="1">
                  <c:v>Обучающиеся из малообеспеченных семей</c:v>
                </c:pt>
                <c:pt idx="2">
                  <c:v>Опекаемые</c:v>
                </c:pt>
                <c:pt idx="3">
                  <c:v>Обучающиеся из семей социального риска</c:v>
                </c:pt>
                <c:pt idx="4">
                  <c:v>Обучающиеся-инвалиды</c:v>
                </c:pt>
                <c:pt idx="5">
                  <c:v>Обучающиеся классов с ОВЗ</c:v>
                </c:pt>
                <c:pt idx="6">
                  <c:v>Семьи одиноких матерей</c:v>
                </c:pt>
                <c:pt idx="7">
                  <c:v>Семьи с родителями-инвалидами</c:v>
                </c:pt>
                <c:pt idx="8">
                  <c:v>Семьи, потерявшие кормильца</c:v>
                </c:pt>
                <c:pt idx="9">
                  <c:v>Обучающиеся из "благополучных" семей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110</c:v>
                </c:pt>
                <c:pt idx="1">
                  <c:v>38</c:v>
                </c:pt>
                <c:pt idx="2">
                  <c:v>15</c:v>
                </c:pt>
                <c:pt idx="3">
                  <c:v>8</c:v>
                </c:pt>
                <c:pt idx="4">
                  <c:v>10</c:v>
                </c:pt>
                <c:pt idx="5">
                  <c:v>45</c:v>
                </c:pt>
                <c:pt idx="6">
                  <c:v>48</c:v>
                </c:pt>
                <c:pt idx="7">
                  <c:v>5</c:v>
                </c:pt>
                <c:pt idx="8">
                  <c:v>27</c:v>
                </c:pt>
                <c:pt idx="9">
                  <c:v>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2-4BD2-A7F3-AAA57D11C211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2723074585174725"/>
          <c:y val="7.812088514961187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2723074585174731"/>
          <c:y val="7.812088514961187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2723074585174731"/>
          <c:y val="7.812088514961187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55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D9A52-C372-4E8F-8C1A-5094BE67E168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53440FC-D5E6-4EF7-9357-0DDCFCD20C5C}">
      <dgm:prSet phldrT="[Текст]" custT="1"/>
      <dgm:spPr>
        <a:solidFill>
          <a:schemeClr val="accent1">
            <a:lumMod val="75000"/>
          </a:schemeClr>
        </a:solidFill>
      </dgm:spPr>
      <dgm:t>
        <a:bodyPr anchor="ctr"/>
        <a:lstStyle/>
        <a:p>
          <a:pPr>
            <a:lnSpc>
              <a:spcPct val="90000"/>
            </a:lnSpc>
          </a:pPr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Одним из показателей качества образования являются результаты освоения обучающимися образовательных программ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862BF-71D6-4738-B9CF-7C2255CC8662}" type="parTrans" cxnId="{F94378D0-26B0-4EC6-A439-C990AD26FC9C}">
      <dgm:prSet/>
      <dgm:spPr/>
      <dgm:t>
        <a:bodyPr/>
        <a:lstStyle/>
        <a:p>
          <a:endParaRPr lang="ru-RU"/>
        </a:p>
      </dgm:t>
    </dgm:pt>
    <dgm:pt modelId="{970A5BA8-A662-44D7-A543-E8934726B680}" type="sibTrans" cxnId="{F94378D0-26B0-4EC6-A439-C990AD26FC9C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B31BD4D-48B0-4404-8DE6-B1D91DF4BC7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Успешность возможна при активном взаимодействии учителя, обучающегося и родителей.</a:t>
          </a:r>
        </a:p>
      </dgm:t>
    </dgm:pt>
    <dgm:pt modelId="{68922B27-909C-4498-AFAB-80C28AE2963F}" type="parTrans" cxnId="{09FB89F7-9C70-49B5-87B2-E71109C857C3}">
      <dgm:prSet/>
      <dgm:spPr/>
      <dgm:t>
        <a:bodyPr/>
        <a:lstStyle/>
        <a:p>
          <a:endParaRPr lang="ru-RU"/>
        </a:p>
      </dgm:t>
    </dgm:pt>
    <dgm:pt modelId="{1AB13DF3-79B8-4C48-A599-D48A59C3D13D}" type="sibTrans" cxnId="{09FB89F7-9C70-49B5-87B2-E71109C857C3}">
      <dgm:prSet/>
      <dgm:spPr/>
      <dgm:t>
        <a:bodyPr/>
        <a:lstStyle/>
        <a:p>
          <a:endParaRPr lang="ru-RU"/>
        </a:p>
      </dgm:t>
    </dgm:pt>
    <dgm:pt modelId="{0ACA27CC-7BEE-446A-AE55-9C55F520D004}" type="pres">
      <dgm:prSet presAssocID="{76CD9A52-C372-4E8F-8C1A-5094BE67E1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19DB5-C836-45EC-AFFF-B1A59C03D2BD}" type="pres">
      <dgm:prSet presAssocID="{76CD9A52-C372-4E8F-8C1A-5094BE67E168}" presName="dummyMaxCanvas" presStyleCnt="0">
        <dgm:presLayoutVars/>
      </dgm:prSet>
      <dgm:spPr/>
    </dgm:pt>
    <dgm:pt modelId="{6CE7CA85-160D-4F8F-B032-4B558C3052D1}" type="pres">
      <dgm:prSet presAssocID="{76CD9A52-C372-4E8F-8C1A-5094BE67E168}" presName="TwoNodes_1" presStyleLbl="node1" presStyleIdx="0" presStyleCnt="2" custScaleX="117647" custScaleY="133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3EB95-1E92-4BF7-8B39-27B0BACEC2F7}" type="pres">
      <dgm:prSet presAssocID="{76CD9A52-C372-4E8F-8C1A-5094BE67E168}" presName="TwoNodes_2" presStyleLbl="node1" presStyleIdx="1" presStyleCnt="2" custScaleX="117647" custScaleY="121000" custLinFactNeighborX="-968" custLinFactNeighborY="2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9411-C42A-427C-92BD-F2AAD9986100}" type="pres">
      <dgm:prSet presAssocID="{76CD9A52-C372-4E8F-8C1A-5094BE67E16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B6C38-6CB9-4061-8419-0D7CAFBC025C}" type="pres">
      <dgm:prSet presAssocID="{76CD9A52-C372-4E8F-8C1A-5094BE67E16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1B7C8-69D1-4278-BE26-41683BADFDB9}" type="pres">
      <dgm:prSet presAssocID="{76CD9A52-C372-4E8F-8C1A-5094BE67E16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378D0-26B0-4EC6-A439-C990AD26FC9C}" srcId="{76CD9A52-C372-4E8F-8C1A-5094BE67E168}" destId="{953440FC-D5E6-4EF7-9357-0DDCFCD20C5C}" srcOrd="0" destOrd="0" parTransId="{F8C862BF-71D6-4738-B9CF-7C2255CC8662}" sibTransId="{970A5BA8-A662-44D7-A543-E8934726B680}"/>
    <dgm:cxn modelId="{659031FF-1629-4DA0-9490-2CADDDE51F95}" type="presOf" srcId="{970A5BA8-A662-44D7-A543-E8934726B680}" destId="{C7529411-C42A-427C-92BD-F2AAD9986100}" srcOrd="0" destOrd="0" presId="urn:microsoft.com/office/officeart/2005/8/layout/vProcess5"/>
    <dgm:cxn modelId="{09FB89F7-9C70-49B5-87B2-E71109C857C3}" srcId="{76CD9A52-C372-4E8F-8C1A-5094BE67E168}" destId="{AB31BD4D-48B0-4404-8DE6-B1D91DF4BC74}" srcOrd="1" destOrd="0" parTransId="{68922B27-909C-4498-AFAB-80C28AE2963F}" sibTransId="{1AB13DF3-79B8-4C48-A599-D48A59C3D13D}"/>
    <dgm:cxn modelId="{2837DCD4-9933-4016-9813-76BC4E3BFD1D}" type="presOf" srcId="{953440FC-D5E6-4EF7-9357-0DDCFCD20C5C}" destId="{6CE7CA85-160D-4F8F-B032-4B558C3052D1}" srcOrd="0" destOrd="0" presId="urn:microsoft.com/office/officeart/2005/8/layout/vProcess5"/>
    <dgm:cxn modelId="{D8F29FDB-A930-41E5-B9F3-6246A9C0AF6D}" type="presOf" srcId="{953440FC-D5E6-4EF7-9357-0DDCFCD20C5C}" destId="{39FB6C38-6CB9-4061-8419-0D7CAFBC025C}" srcOrd="1" destOrd="0" presId="urn:microsoft.com/office/officeart/2005/8/layout/vProcess5"/>
    <dgm:cxn modelId="{C3286755-DDC2-4594-9CD6-7D956D1CAC0E}" type="presOf" srcId="{76CD9A52-C372-4E8F-8C1A-5094BE67E168}" destId="{0ACA27CC-7BEE-446A-AE55-9C55F520D004}" srcOrd="0" destOrd="0" presId="urn:microsoft.com/office/officeart/2005/8/layout/vProcess5"/>
    <dgm:cxn modelId="{B98994E0-1751-43CC-A27A-170C4C442BF4}" type="presOf" srcId="{AB31BD4D-48B0-4404-8DE6-B1D91DF4BC74}" destId="{F6B1B7C8-69D1-4278-BE26-41683BADFDB9}" srcOrd="1" destOrd="0" presId="urn:microsoft.com/office/officeart/2005/8/layout/vProcess5"/>
    <dgm:cxn modelId="{97690A35-6EC6-4519-8841-C2A4C06A208D}" type="presOf" srcId="{AB31BD4D-48B0-4404-8DE6-B1D91DF4BC74}" destId="{BA13EB95-1E92-4BF7-8B39-27B0BACEC2F7}" srcOrd="0" destOrd="0" presId="urn:microsoft.com/office/officeart/2005/8/layout/vProcess5"/>
    <dgm:cxn modelId="{6D302459-7FF0-47DA-8638-529583EFBE45}" type="presParOf" srcId="{0ACA27CC-7BEE-446A-AE55-9C55F520D004}" destId="{63919DB5-C836-45EC-AFFF-B1A59C03D2BD}" srcOrd="0" destOrd="0" presId="urn:microsoft.com/office/officeart/2005/8/layout/vProcess5"/>
    <dgm:cxn modelId="{599C9A25-1132-44BF-A0FB-557A196C64A5}" type="presParOf" srcId="{0ACA27CC-7BEE-446A-AE55-9C55F520D004}" destId="{6CE7CA85-160D-4F8F-B032-4B558C3052D1}" srcOrd="1" destOrd="0" presId="urn:microsoft.com/office/officeart/2005/8/layout/vProcess5"/>
    <dgm:cxn modelId="{B59E2068-A779-4B4D-B4E2-35F2229C1388}" type="presParOf" srcId="{0ACA27CC-7BEE-446A-AE55-9C55F520D004}" destId="{BA13EB95-1E92-4BF7-8B39-27B0BACEC2F7}" srcOrd="2" destOrd="0" presId="urn:microsoft.com/office/officeart/2005/8/layout/vProcess5"/>
    <dgm:cxn modelId="{05D7BDDD-8375-4FF9-918F-9BA8F2B2498D}" type="presParOf" srcId="{0ACA27CC-7BEE-446A-AE55-9C55F520D004}" destId="{C7529411-C42A-427C-92BD-F2AAD9986100}" srcOrd="3" destOrd="0" presId="urn:microsoft.com/office/officeart/2005/8/layout/vProcess5"/>
    <dgm:cxn modelId="{95F2B2B8-6596-4FF9-A8E2-22DB047C5CE2}" type="presParOf" srcId="{0ACA27CC-7BEE-446A-AE55-9C55F520D004}" destId="{39FB6C38-6CB9-4061-8419-0D7CAFBC025C}" srcOrd="4" destOrd="0" presId="urn:microsoft.com/office/officeart/2005/8/layout/vProcess5"/>
    <dgm:cxn modelId="{A1BD0613-28BB-4665-ACC2-3FFFA443D02E}" type="presParOf" srcId="{0ACA27CC-7BEE-446A-AE55-9C55F520D004}" destId="{F6B1B7C8-69D1-4278-BE26-41683BADFDB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69C7F-8E3F-4B24-AEC5-5FAD4B983370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D4FA0F-E801-43A7-B83F-0D8A03B7F2E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Педагогический состав школы.</a:t>
          </a:r>
        </a:p>
      </dgm:t>
    </dgm:pt>
    <dgm:pt modelId="{002F5DE4-F0BB-495C-95F0-EC01BDB86C0C}" type="parTrans" cxnId="{D37AF40A-5350-4AF3-9CEB-968517A615B9}">
      <dgm:prSet/>
      <dgm:spPr/>
      <dgm:t>
        <a:bodyPr/>
        <a:lstStyle/>
        <a:p>
          <a:endParaRPr lang="ru-RU"/>
        </a:p>
      </dgm:t>
    </dgm:pt>
    <dgm:pt modelId="{DA728571-FB55-404E-AA4C-154478E26A55}" type="sibTrans" cxnId="{D37AF40A-5350-4AF3-9CEB-968517A615B9}">
      <dgm:prSet/>
      <dgm:spPr/>
      <dgm:t>
        <a:bodyPr/>
        <a:lstStyle/>
        <a:p>
          <a:endParaRPr lang="ru-RU"/>
        </a:p>
      </dgm:t>
    </dgm:pt>
    <dgm:pt modelId="{A24EC97B-2B22-4317-9A23-F4199BDA739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 высшим образованием</a:t>
          </a:r>
        </a:p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87%</a:t>
          </a:r>
        </a:p>
      </dgm:t>
    </dgm:pt>
    <dgm:pt modelId="{4BC48DED-101D-4897-989E-6511F0745E9C}" type="parTrans" cxnId="{280A7C63-101E-46A5-87B9-177A1AABC6C6}">
      <dgm:prSet/>
      <dgm:spPr/>
      <dgm:t>
        <a:bodyPr/>
        <a:lstStyle/>
        <a:p>
          <a:endParaRPr lang="ru-RU"/>
        </a:p>
      </dgm:t>
    </dgm:pt>
    <dgm:pt modelId="{CFA84005-F491-44D9-B9DD-FB72FDBA9AD7}" type="sibTrans" cxnId="{280A7C63-101E-46A5-87B9-177A1AABC6C6}">
      <dgm:prSet/>
      <dgm:spPr/>
      <dgm:t>
        <a:bodyPr/>
        <a:lstStyle/>
        <a:p>
          <a:endParaRPr lang="ru-RU"/>
        </a:p>
      </dgm:t>
    </dgm:pt>
    <dgm:pt modelId="{1BD59EA6-475E-4092-A325-BBEC334AF23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Имеющих высшую и первую квалификационную категорию</a:t>
          </a:r>
        </a:p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76%</a:t>
          </a:r>
        </a:p>
      </dgm:t>
    </dgm:pt>
    <dgm:pt modelId="{AC97E432-5F34-414E-900A-5D3192BD7A70}" type="parTrans" cxnId="{C78D10EB-6EEC-42E7-8A78-CA03F09D71EC}">
      <dgm:prSet/>
      <dgm:spPr/>
      <dgm:t>
        <a:bodyPr/>
        <a:lstStyle/>
        <a:p>
          <a:endParaRPr lang="ru-RU"/>
        </a:p>
      </dgm:t>
    </dgm:pt>
    <dgm:pt modelId="{409DA407-2B09-46E7-B884-D3DFCB9460F8}" type="sibTrans" cxnId="{C78D10EB-6EEC-42E7-8A78-CA03F09D71EC}">
      <dgm:prSet/>
      <dgm:spPr/>
      <dgm:t>
        <a:bodyPr/>
        <a:lstStyle/>
        <a:p>
          <a:endParaRPr lang="ru-RU"/>
        </a:p>
      </dgm:t>
    </dgm:pt>
    <dgm:pt modelId="{9AA89275-BB78-4E18-9D21-9CC15CB9E2E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 стажем работы от 15 лет и выше </a:t>
          </a:r>
        </a:p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55%</a:t>
          </a:r>
        </a:p>
      </dgm:t>
    </dgm:pt>
    <dgm:pt modelId="{8A3CC22D-5FD2-4ED4-B75D-2910B45AFF60}" type="parTrans" cxnId="{72CED144-07F0-4DD8-ABDB-71E0134796CE}">
      <dgm:prSet/>
      <dgm:spPr/>
      <dgm:t>
        <a:bodyPr/>
        <a:lstStyle/>
        <a:p>
          <a:endParaRPr lang="ru-RU"/>
        </a:p>
      </dgm:t>
    </dgm:pt>
    <dgm:pt modelId="{B12690A3-D2A3-4B42-BD00-F00792BDF88C}" type="sibTrans" cxnId="{72CED144-07F0-4DD8-ABDB-71E0134796CE}">
      <dgm:prSet/>
      <dgm:spPr/>
      <dgm:t>
        <a:bodyPr/>
        <a:lstStyle/>
        <a:p>
          <a:endParaRPr lang="ru-RU"/>
        </a:p>
      </dgm:t>
    </dgm:pt>
    <dgm:pt modelId="{91A2D1FC-FBE5-4DEC-BEC3-206CFB1FAF9B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Молодые педагоги до 35 лет</a:t>
          </a:r>
        </a:p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38%</a:t>
          </a:r>
        </a:p>
      </dgm:t>
    </dgm:pt>
    <dgm:pt modelId="{4DEDD51A-551B-424C-86A2-0C88CFFA9E35}" type="parTrans" cxnId="{7CB83FF4-1AD0-4E90-8E49-3BFFD23582D6}">
      <dgm:prSet/>
      <dgm:spPr/>
      <dgm:t>
        <a:bodyPr/>
        <a:lstStyle/>
        <a:p>
          <a:endParaRPr lang="ru-RU"/>
        </a:p>
      </dgm:t>
    </dgm:pt>
    <dgm:pt modelId="{EC6A4750-AFF4-4494-9114-263AFD6E3731}" type="sibTrans" cxnId="{7CB83FF4-1AD0-4E90-8E49-3BFFD23582D6}">
      <dgm:prSet/>
      <dgm:spPr/>
      <dgm:t>
        <a:bodyPr/>
        <a:lstStyle/>
        <a:p>
          <a:endParaRPr lang="ru-RU"/>
        </a:p>
      </dgm:t>
    </dgm:pt>
    <dgm:pt modelId="{EB96E14D-A06B-4CFB-98DA-664C2556EE72}" type="pres">
      <dgm:prSet presAssocID="{C8169C7F-8E3F-4B24-AEC5-5FAD4B9833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CD05E-8E27-4EB7-9A36-768AB1D42DAE}" type="pres">
      <dgm:prSet presAssocID="{C8169C7F-8E3F-4B24-AEC5-5FAD4B983370}" presName="matrix" presStyleCnt="0"/>
      <dgm:spPr/>
    </dgm:pt>
    <dgm:pt modelId="{E1E58544-7967-43B1-B41F-E5DD9B03AE0E}" type="pres">
      <dgm:prSet presAssocID="{C8169C7F-8E3F-4B24-AEC5-5FAD4B983370}" presName="tile1" presStyleLbl="node1" presStyleIdx="0" presStyleCnt="4" custScaleY="99101" custLinFactNeighborX="0" custLinFactNeighborY="-1349"/>
      <dgm:spPr/>
      <dgm:t>
        <a:bodyPr/>
        <a:lstStyle/>
        <a:p>
          <a:endParaRPr lang="ru-RU"/>
        </a:p>
      </dgm:t>
    </dgm:pt>
    <dgm:pt modelId="{2D320B82-58A3-4A51-8F5C-3621289CC83A}" type="pres">
      <dgm:prSet presAssocID="{C8169C7F-8E3F-4B24-AEC5-5FAD4B9833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E1304-DB3D-43EB-9DA3-985427A702A0}" type="pres">
      <dgm:prSet presAssocID="{C8169C7F-8E3F-4B24-AEC5-5FAD4B983370}" presName="tile2" presStyleLbl="node1" presStyleIdx="1" presStyleCnt="4"/>
      <dgm:spPr/>
      <dgm:t>
        <a:bodyPr/>
        <a:lstStyle/>
        <a:p>
          <a:endParaRPr lang="ru-RU"/>
        </a:p>
      </dgm:t>
    </dgm:pt>
    <dgm:pt modelId="{BF47C1DA-0ECC-44EE-B135-87606768E9E0}" type="pres">
      <dgm:prSet presAssocID="{C8169C7F-8E3F-4B24-AEC5-5FAD4B9833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A221C-A5F3-47C1-A4E4-A3175571E02C}" type="pres">
      <dgm:prSet presAssocID="{C8169C7F-8E3F-4B24-AEC5-5FAD4B983370}" presName="tile3" presStyleLbl="node1" presStyleIdx="2" presStyleCnt="4"/>
      <dgm:spPr/>
      <dgm:t>
        <a:bodyPr/>
        <a:lstStyle/>
        <a:p>
          <a:endParaRPr lang="ru-RU"/>
        </a:p>
      </dgm:t>
    </dgm:pt>
    <dgm:pt modelId="{576ED177-91EF-4790-AE94-A5EAD9426A3C}" type="pres">
      <dgm:prSet presAssocID="{C8169C7F-8E3F-4B24-AEC5-5FAD4B9833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BF669-BA1B-4F1D-9CA5-87D08D89D32B}" type="pres">
      <dgm:prSet presAssocID="{C8169C7F-8E3F-4B24-AEC5-5FAD4B983370}" presName="tile4" presStyleLbl="node1" presStyleIdx="3" presStyleCnt="4"/>
      <dgm:spPr/>
      <dgm:t>
        <a:bodyPr/>
        <a:lstStyle/>
        <a:p>
          <a:endParaRPr lang="ru-RU"/>
        </a:p>
      </dgm:t>
    </dgm:pt>
    <dgm:pt modelId="{756BFD42-8DDF-40E5-9D65-7E9B3CA389E9}" type="pres">
      <dgm:prSet presAssocID="{C8169C7F-8E3F-4B24-AEC5-5FAD4B9833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3355-3011-4694-8224-71801EC8B900}" type="pres">
      <dgm:prSet presAssocID="{C8169C7F-8E3F-4B24-AEC5-5FAD4B983370}" presName="centerTile" presStyleLbl="fgShp" presStyleIdx="0" presStyleCnt="1" custScaleX="152038" custScaleY="127334" custLinFactNeighborX="-28179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D10EB-6EEC-42E7-8A78-CA03F09D71EC}" srcId="{B3D4FA0F-E801-43A7-B83F-0D8A03B7F2E2}" destId="{1BD59EA6-475E-4092-A325-BBEC334AF237}" srcOrd="1" destOrd="0" parTransId="{AC97E432-5F34-414E-900A-5D3192BD7A70}" sibTransId="{409DA407-2B09-46E7-B884-D3DFCB9460F8}"/>
    <dgm:cxn modelId="{410D0BED-119F-48EC-83C2-27F2A68466BD}" type="presOf" srcId="{9AA89275-BB78-4E18-9D21-9CC15CB9E2EE}" destId="{9E2A221C-A5F3-47C1-A4E4-A3175571E02C}" srcOrd="0" destOrd="0" presId="urn:microsoft.com/office/officeart/2005/8/layout/matrix1"/>
    <dgm:cxn modelId="{E8C201B3-B349-41E0-824B-523B322249DF}" type="presOf" srcId="{91A2D1FC-FBE5-4DEC-BEC3-206CFB1FAF9B}" destId="{4FDBF669-BA1B-4F1D-9CA5-87D08D89D32B}" srcOrd="0" destOrd="0" presId="urn:microsoft.com/office/officeart/2005/8/layout/matrix1"/>
    <dgm:cxn modelId="{5A330055-7147-490E-BB24-C164D364CEEF}" type="presOf" srcId="{91A2D1FC-FBE5-4DEC-BEC3-206CFB1FAF9B}" destId="{756BFD42-8DDF-40E5-9D65-7E9B3CA389E9}" srcOrd="1" destOrd="0" presId="urn:microsoft.com/office/officeart/2005/8/layout/matrix1"/>
    <dgm:cxn modelId="{280A7C63-101E-46A5-87B9-177A1AABC6C6}" srcId="{B3D4FA0F-E801-43A7-B83F-0D8A03B7F2E2}" destId="{A24EC97B-2B22-4317-9A23-F4199BDA739E}" srcOrd="0" destOrd="0" parTransId="{4BC48DED-101D-4897-989E-6511F0745E9C}" sibTransId="{CFA84005-F491-44D9-B9DD-FB72FDBA9AD7}"/>
    <dgm:cxn modelId="{7CB83FF4-1AD0-4E90-8E49-3BFFD23582D6}" srcId="{B3D4FA0F-E801-43A7-B83F-0D8A03B7F2E2}" destId="{91A2D1FC-FBE5-4DEC-BEC3-206CFB1FAF9B}" srcOrd="3" destOrd="0" parTransId="{4DEDD51A-551B-424C-86A2-0C88CFFA9E35}" sibTransId="{EC6A4750-AFF4-4494-9114-263AFD6E3731}"/>
    <dgm:cxn modelId="{7EAA89BC-799D-4AFC-9918-7070E9C28FEF}" type="presOf" srcId="{A24EC97B-2B22-4317-9A23-F4199BDA739E}" destId="{2D320B82-58A3-4A51-8F5C-3621289CC83A}" srcOrd="1" destOrd="0" presId="urn:microsoft.com/office/officeart/2005/8/layout/matrix1"/>
    <dgm:cxn modelId="{789FB0C4-9781-400A-9258-36C9973E3C03}" type="presOf" srcId="{1BD59EA6-475E-4092-A325-BBEC334AF237}" destId="{BF47C1DA-0ECC-44EE-B135-87606768E9E0}" srcOrd="1" destOrd="0" presId="urn:microsoft.com/office/officeart/2005/8/layout/matrix1"/>
    <dgm:cxn modelId="{71E82D1D-84A1-48B4-8265-BE20242318E9}" type="presOf" srcId="{1BD59EA6-475E-4092-A325-BBEC334AF237}" destId="{CDFE1304-DB3D-43EB-9DA3-985427A702A0}" srcOrd="0" destOrd="0" presId="urn:microsoft.com/office/officeart/2005/8/layout/matrix1"/>
    <dgm:cxn modelId="{ACE513DD-2493-4855-A6FA-8489D7F6E3DB}" type="presOf" srcId="{B3D4FA0F-E801-43A7-B83F-0D8A03B7F2E2}" destId="{86493355-3011-4694-8224-71801EC8B900}" srcOrd="0" destOrd="0" presId="urn:microsoft.com/office/officeart/2005/8/layout/matrix1"/>
    <dgm:cxn modelId="{72CED144-07F0-4DD8-ABDB-71E0134796CE}" srcId="{B3D4FA0F-E801-43A7-B83F-0D8A03B7F2E2}" destId="{9AA89275-BB78-4E18-9D21-9CC15CB9E2EE}" srcOrd="2" destOrd="0" parTransId="{8A3CC22D-5FD2-4ED4-B75D-2910B45AFF60}" sibTransId="{B12690A3-D2A3-4B42-BD00-F00792BDF88C}"/>
    <dgm:cxn modelId="{D37AF40A-5350-4AF3-9CEB-968517A615B9}" srcId="{C8169C7F-8E3F-4B24-AEC5-5FAD4B983370}" destId="{B3D4FA0F-E801-43A7-B83F-0D8A03B7F2E2}" srcOrd="0" destOrd="0" parTransId="{002F5DE4-F0BB-495C-95F0-EC01BDB86C0C}" sibTransId="{DA728571-FB55-404E-AA4C-154478E26A55}"/>
    <dgm:cxn modelId="{492B136D-7815-477A-8DDF-BC3A02782D6E}" type="presOf" srcId="{A24EC97B-2B22-4317-9A23-F4199BDA739E}" destId="{E1E58544-7967-43B1-B41F-E5DD9B03AE0E}" srcOrd="0" destOrd="0" presId="urn:microsoft.com/office/officeart/2005/8/layout/matrix1"/>
    <dgm:cxn modelId="{52D45384-F27A-475A-99B6-165178FD19CD}" type="presOf" srcId="{C8169C7F-8E3F-4B24-AEC5-5FAD4B983370}" destId="{EB96E14D-A06B-4CFB-98DA-664C2556EE72}" srcOrd="0" destOrd="0" presId="urn:microsoft.com/office/officeart/2005/8/layout/matrix1"/>
    <dgm:cxn modelId="{F67C3ACF-616D-4D30-9C68-DF09FE19C665}" type="presOf" srcId="{9AA89275-BB78-4E18-9D21-9CC15CB9E2EE}" destId="{576ED177-91EF-4790-AE94-A5EAD9426A3C}" srcOrd="1" destOrd="0" presId="urn:microsoft.com/office/officeart/2005/8/layout/matrix1"/>
    <dgm:cxn modelId="{1057DE5B-E5F4-42B0-9E38-43737F04702B}" type="presParOf" srcId="{EB96E14D-A06B-4CFB-98DA-664C2556EE72}" destId="{C95CD05E-8E27-4EB7-9A36-768AB1D42DAE}" srcOrd="0" destOrd="0" presId="urn:microsoft.com/office/officeart/2005/8/layout/matrix1"/>
    <dgm:cxn modelId="{A2D30695-5324-4374-9C0E-C4F144BA8367}" type="presParOf" srcId="{C95CD05E-8E27-4EB7-9A36-768AB1D42DAE}" destId="{E1E58544-7967-43B1-B41F-E5DD9B03AE0E}" srcOrd="0" destOrd="0" presId="urn:microsoft.com/office/officeart/2005/8/layout/matrix1"/>
    <dgm:cxn modelId="{ECBE98C0-48F5-4ACE-A583-F5C73FDE2D36}" type="presParOf" srcId="{C95CD05E-8E27-4EB7-9A36-768AB1D42DAE}" destId="{2D320B82-58A3-4A51-8F5C-3621289CC83A}" srcOrd="1" destOrd="0" presId="urn:microsoft.com/office/officeart/2005/8/layout/matrix1"/>
    <dgm:cxn modelId="{02F4D8E7-9250-431B-A16A-A35D1D4190F7}" type="presParOf" srcId="{C95CD05E-8E27-4EB7-9A36-768AB1D42DAE}" destId="{CDFE1304-DB3D-43EB-9DA3-985427A702A0}" srcOrd="2" destOrd="0" presId="urn:microsoft.com/office/officeart/2005/8/layout/matrix1"/>
    <dgm:cxn modelId="{8471B15A-3721-4607-848D-237F0D390A0A}" type="presParOf" srcId="{C95CD05E-8E27-4EB7-9A36-768AB1D42DAE}" destId="{BF47C1DA-0ECC-44EE-B135-87606768E9E0}" srcOrd="3" destOrd="0" presId="urn:microsoft.com/office/officeart/2005/8/layout/matrix1"/>
    <dgm:cxn modelId="{0EAD30D7-9BF2-4810-BAC0-9ED6DBB6C152}" type="presParOf" srcId="{C95CD05E-8E27-4EB7-9A36-768AB1D42DAE}" destId="{9E2A221C-A5F3-47C1-A4E4-A3175571E02C}" srcOrd="4" destOrd="0" presId="urn:microsoft.com/office/officeart/2005/8/layout/matrix1"/>
    <dgm:cxn modelId="{986B05E5-14F6-4D9C-A179-FA57103CE216}" type="presParOf" srcId="{C95CD05E-8E27-4EB7-9A36-768AB1D42DAE}" destId="{576ED177-91EF-4790-AE94-A5EAD9426A3C}" srcOrd="5" destOrd="0" presId="urn:microsoft.com/office/officeart/2005/8/layout/matrix1"/>
    <dgm:cxn modelId="{F9D89B5F-0085-4E35-A9C8-90D76154743B}" type="presParOf" srcId="{C95CD05E-8E27-4EB7-9A36-768AB1D42DAE}" destId="{4FDBF669-BA1B-4F1D-9CA5-87D08D89D32B}" srcOrd="6" destOrd="0" presId="urn:microsoft.com/office/officeart/2005/8/layout/matrix1"/>
    <dgm:cxn modelId="{80185B9C-9959-4CA0-8867-33025A9B1A10}" type="presParOf" srcId="{C95CD05E-8E27-4EB7-9A36-768AB1D42DAE}" destId="{756BFD42-8DDF-40E5-9D65-7E9B3CA389E9}" srcOrd="7" destOrd="0" presId="urn:microsoft.com/office/officeart/2005/8/layout/matrix1"/>
    <dgm:cxn modelId="{4B31EB9C-4700-43B1-820C-984AE995A792}" type="presParOf" srcId="{EB96E14D-A06B-4CFB-98DA-664C2556EE72}" destId="{86493355-3011-4694-8224-71801EC8B900}" srcOrd="1" destOrd="0" presId="urn:microsoft.com/office/officeart/2005/8/layout/matrix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0F007-8E79-4836-A0D6-221E6DAA74CF}" type="doc">
      <dgm:prSet loTypeId="urn:microsoft.com/office/officeart/2005/8/layout/radial4" loCatId="relationship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8DE0BFA-8C9E-4F81-8EE6-A86635D484C6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деятельности</a:t>
          </a:r>
        </a:p>
      </dgm:t>
    </dgm:pt>
    <dgm:pt modelId="{13DCE5CA-8FDE-4820-9AA7-062922EF4E24}" type="parTrans" cxnId="{98650CC1-A349-4B02-BBCC-BF1A4998309E}">
      <dgm:prSet/>
      <dgm:spPr/>
      <dgm:t>
        <a:bodyPr/>
        <a:lstStyle/>
        <a:p>
          <a:endParaRPr lang="ru-RU"/>
        </a:p>
      </dgm:t>
    </dgm:pt>
    <dgm:pt modelId="{3507253F-DDAE-4265-AD49-5BB31839A706}" type="sibTrans" cxnId="{98650CC1-A349-4B02-BBCC-BF1A4998309E}">
      <dgm:prSet/>
      <dgm:spPr/>
      <dgm:t>
        <a:bodyPr/>
        <a:lstStyle/>
        <a:p>
          <a:endParaRPr lang="ru-RU"/>
        </a:p>
      </dgm:t>
    </dgm:pt>
    <dgm:pt modelId="{3AE03C70-3599-4152-B51A-D92621E3750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организационно-педагогических и организационно- управленческих условий</a:t>
          </a:r>
        </a:p>
      </dgm:t>
    </dgm:pt>
    <dgm:pt modelId="{EBF93CE5-68B5-4EC7-9F48-FEAC85D68745}" type="parTrans" cxnId="{FB1DDBCD-891B-45E7-93D0-828CF26EF415}">
      <dgm:prSet/>
      <dgm:spPr/>
      <dgm:t>
        <a:bodyPr/>
        <a:lstStyle/>
        <a:p>
          <a:endParaRPr lang="ru-RU"/>
        </a:p>
      </dgm:t>
    </dgm:pt>
    <dgm:pt modelId="{607DB3B8-CA90-443A-85F0-CF5BFCC64912}" type="sibTrans" cxnId="{FB1DDBCD-891B-45E7-93D0-828CF26EF415}">
      <dgm:prSet/>
      <dgm:spPr/>
      <dgm:t>
        <a:bodyPr/>
        <a:lstStyle/>
        <a:p>
          <a:endParaRPr lang="ru-RU"/>
        </a:p>
      </dgm:t>
    </dgm:pt>
    <dgm:pt modelId="{D544BB61-6BB8-424D-8E06-430B72AFA013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полное удовлетворение образовательных запросов родителей и обучающихся</a:t>
          </a:r>
        </a:p>
      </dgm:t>
    </dgm:pt>
    <dgm:pt modelId="{481D7F9A-C704-46B2-AFC0-F89A0D6928C6}" type="parTrans" cxnId="{B8BC06A7-411C-4EC4-9158-CA3BA8DC8F93}">
      <dgm:prSet/>
      <dgm:spPr/>
      <dgm:t>
        <a:bodyPr/>
        <a:lstStyle/>
        <a:p>
          <a:endParaRPr lang="ru-RU"/>
        </a:p>
      </dgm:t>
    </dgm:pt>
    <dgm:pt modelId="{6135D845-CB1D-4CDE-AF33-D84648951539}" type="sibTrans" cxnId="{B8BC06A7-411C-4EC4-9158-CA3BA8DC8F93}">
      <dgm:prSet/>
      <dgm:spPr/>
      <dgm:t>
        <a:bodyPr/>
        <a:lstStyle/>
        <a:p>
          <a:endParaRPr lang="ru-RU"/>
        </a:p>
      </dgm:t>
    </dgm:pt>
    <dgm:pt modelId="{B587C110-23EA-480B-90B3-3BDD22378871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Психолого-педагогическое сопровождение обучающихся, имеющих личностные дефициты</a:t>
          </a:r>
        </a:p>
      </dgm:t>
    </dgm:pt>
    <dgm:pt modelId="{8B0583B4-09C1-429C-BE78-103D06EC3BA5}" type="parTrans" cxnId="{17CAC2D1-AC34-4D53-B881-0FDDBB4E15AB}">
      <dgm:prSet/>
      <dgm:spPr/>
      <dgm:t>
        <a:bodyPr/>
        <a:lstStyle/>
        <a:p>
          <a:endParaRPr lang="ru-RU"/>
        </a:p>
      </dgm:t>
    </dgm:pt>
    <dgm:pt modelId="{B984788C-6BDD-4F10-A6B9-BDDBF4C563F6}" type="sibTrans" cxnId="{17CAC2D1-AC34-4D53-B881-0FDDBB4E15AB}">
      <dgm:prSet/>
      <dgm:spPr/>
      <dgm:t>
        <a:bodyPr/>
        <a:lstStyle/>
        <a:p>
          <a:endParaRPr lang="ru-RU"/>
        </a:p>
      </dgm:t>
    </dgm:pt>
    <dgm:pt modelId="{3EDF4B98-68F3-4A30-8E47-29AF09E0AC32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компетентности педагогов</a:t>
          </a:r>
        </a:p>
      </dgm:t>
    </dgm:pt>
    <dgm:pt modelId="{D63D254A-E7A6-4564-963A-2D231EE8C3A5}" type="parTrans" cxnId="{D29D2FCF-A3A9-450C-9AB3-6F96F4AA910B}">
      <dgm:prSet/>
      <dgm:spPr/>
      <dgm:t>
        <a:bodyPr/>
        <a:lstStyle/>
        <a:p>
          <a:endParaRPr lang="ru-RU"/>
        </a:p>
      </dgm:t>
    </dgm:pt>
    <dgm:pt modelId="{80855FD0-DF19-4DC3-B51E-836719ED1240}" type="sibTrans" cxnId="{D29D2FCF-A3A9-450C-9AB3-6F96F4AA910B}">
      <dgm:prSet/>
      <dgm:spPr/>
      <dgm:t>
        <a:bodyPr/>
        <a:lstStyle/>
        <a:p>
          <a:endParaRPr lang="ru-RU"/>
        </a:p>
      </dgm:t>
    </dgm:pt>
    <dgm:pt modelId="{A992A889-9C4B-4574-B90F-92B8ED2D8814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с обучающимися, имеющими предметные дефициты</a:t>
          </a:r>
        </a:p>
      </dgm:t>
    </dgm:pt>
    <dgm:pt modelId="{4FBAFAD9-1733-4027-9C0C-9C711C5448D2}" type="parTrans" cxnId="{BF7F11E7-63EF-4AEB-92DC-83D7E3DE98D9}">
      <dgm:prSet/>
      <dgm:spPr/>
      <dgm:t>
        <a:bodyPr/>
        <a:lstStyle/>
        <a:p>
          <a:endParaRPr lang="ru-RU"/>
        </a:p>
      </dgm:t>
    </dgm:pt>
    <dgm:pt modelId="{119D1A76-A95E-44F1-96FC-B728F0131BE8}" type="sibTrans" cxnId="{BF7F11E7-63EF-4AEB-92DC-83D7E3DE98D9}">
      <dgm:prSet/>
      <dgm:spPr/>
      <dgm:t>
        <a:bodyPr/>
        <a:lstStyle/>
        <a:p>
          <a:endParaRPr lang="ru-RU"/>
        </a:p>
      </dgm:t>
    </dgm:pt>
    <dgm:pt modelId="{85F8C62F-9875-42FE-94CD-CFC9E1AC81D9}" type="pres">
      <dgm:prSet presAssocID="{2830F007-8E79-4836-A0D6-221E6DAA74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6F996-254C-4E7B-94F9-1CEF01EB6CCE}" type="pres">
      <dgm:prSet presAssocID="{58DE0BFA-8C9E-4F81-8EE6-A86635D484C6}" presName="centerShape" presStyleLbl="node0" presStyleIdx="0" presStyleCnt="1"/>
      <dgm:spPr/>
      <dgm:t>
        <a:bodyPr/>
        <a:lstStyle/>
        <a:p>
          <a:endParaRPr lang="ru-RU"/>
        </a:p>
      </dgm:t>
    </dgm:pt>
    <dgm:pt modelId="{251F6F21-A924-4EBB-9BDB-D646B8894066}" type="pres">
      <dgm:prSet presAssocID="{4FBAFAD9-1733-4027-9C0C-9C711C5448D2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5241D60-F119-4627-AD52-376B5FED9137}" type="pres">
      <dgm:prSet presAssocID="{A992A889-9C4B-4574-B90F-92B8ED2D88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EBA45-35C2-4478-A4BC-3D8BA648A0A4}" type="pres">
      <dgm:prSet presAssocID="{D63D254A-E7A6-4564-963A-2D231EE8C3A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A80C1BB-59A4-440C-8E68-09D92BBA7B69}" type="pres">
      <dgm:prSet presAssocID="{3EDF4B98-68F3-4A30-8E47-29AF09E0AC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0D676-EB28-4174-9E63-545DA8A36C89}" type="pres">
      <dgm:prSet presAssocID="{EBF93CE5-68B5-4EC7-9F48-FEAC85D6874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3C4541E-3BCB-495D-8A86-3338BE847EB5}" type="pres">
      <dgm:prSet presAssocID="{3AE03C70-3599-4152-B51A-D92621E3750A}" presName="node" presStyleLbl="node1" presStyleIdx="2" presStyleCnt="5" custRadScaleRad="100055" custRadScaleInc="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D29F7-7E80-4F45-8C4F-E9A09D81106F}" type="pres">
      <dgm:prSet presAssocID="{481D7F9A-C704-46B2-AFC0-F89A0D6928C6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771C8F48-1B1F-4D4F-8069-05514B4398F8}" type="pres">
      <dgm:prSet presAssocID="{D544BB61-6BB8-424D-8E06-430B72AFA0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C4C7-EFC3-4DB3-A3F6-05DA1F18CC83}" type="pres">
      <dgm:prSet presAssocID="{8B0583B4-09C1-429C-BE78-103D06EC3BA5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276A3166-FA9D-421B-AAB4-D21ABE53E42F}" type="pres">
      <dgm:prSet presAssocID="{B587C110-23EA-480B-90B3-3BDD22378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F11E7-63EF-4AEB-92DC-83D7E3DE98D9}" srcId="{58DE0BFA-8C9E-4F81-8EE6-A86635D484C6}" destId="{A992A889-9C4B-4574-B90F-92B8ED2D8814}" srcOrd="0" destOrd="0" parTransId="{4FBAFAD9-1733-4027-9C0C-9C711C5448D2}" sibTransId="{119D1A76-A95E-44F1-96FC-B728F0131BE8}"/>
    <dgm:cxn modelId="{17CAC2D1-AC34-4D53-B881-0FDDBB4E15AB}" srcId="{58DE0BFA-8C9E-4F81-8EE6-A86635D484C6}" destId="{B587C110-23EA-480B-90B3-3BDD22378871}" srcOrd="4" destOrd="0" parTransId="{8B0583B4-09C1-429C-BE78-103D06EC3BA5}" sibTransId="{B984788C-6BDD-4F10-A6B9-BDDBF4C563F6}"/>
    <dgm:cxn modelId="{E2FB815C-93D9-41F0-9852-A83ACCB8B0FB}" type="presOf" srcId="{3EDF4B98-68F3-4A30-8E47-29AF09E0AC32}" destId="{BA80C1BB-59A4-440C-8E68-09D92BBA7B69}" srcOrd="0" destOrd="0" presId="urn:microsoft.com/office/officeart/2005/8/layout/radial4"/>
    <dgm:cxn modelId="{FB1DDBCD-891B-45E7-93D0-828CF26EF415}" srcId="{58DE0BFA-8C9E-4F81-8EE6-A86635D484C6}" destId="{3AE03C70-3599-4152-B51A-D92621E3750A}" srcOrd="2" destOrd="0" parTransId="{EBF93CE5-68B5-4EC7-9F48-FEAC85D68745}" sibTransId="{607DB3B8-CA90-443A-85F0-CF5BFCC64912}"/>
    <dgm:cxn modelId="{EC3E3EC6-BBB0-43E0-9DE2-71D74781CF5B}" type="presOf" srcId="{A992A889-9C4B-4574-B90F-92B8ED2D8814}" destId="{05241D60-F119-4627-AD52-376B5FED9137}" srcOrd="0" destOrd="0" presId="urn:microsoft.com/office/officeart/2005/8/layout/radial4"/>
    <dgm:cxn modelId="{98650CC1-A349-4B02-BBCC-BF1A4998309E}" srcId="{2830F007-8E79-4836-A0D6-221E6DAA74CF}" destId="{58DE0BFA-8C9E-4F81-8EE6-A86635D484C6}" srcOrd="0" destOrd="0" parTransId="{13DCE5CA-8FDE-4820-9AA7-062922EF4E24}" sibTransId="{3507253F-DDAE-4265-AD49-5BB31839A706}"/>
    <dgm:cxn modelId="{D29D2FCF-A3A9-450C-9AB3-6F96F4AA910B}" srcId="{58DE0BFA-8C9E-4F81-8EE6-A86635D484C6}" destId="{3EDF4B98-68F3-4A30-8E47-29AF09E0AC32}" srcOrd="1" destOrd="0" parTransId="{D63D254A-E7A6-4564-963A-2D231EE8C3A5}" sibTransId="{80855FD0-DF19-4DC3-B51E-836719ED1240}"/>
    <dgm:cxn modelId="{789E6D43-5CAE-4888-AC4C-C544225A1F94}" type="presOf" srcId="{481D7F9A-C704-46B2-AFC0-F89A0D6928C6}" destId="{D52D29F7-7E80-4F45-8C4F-E9A09D81106F}" srcOrd="0" destOrd="0" presId="urn:microsoft.com/office/officeart/2005/8/layout/radial4"/>
    <dgm:cxn modelId="{E612EAEB-4AC3-4BDA-A149-ECAA3393F406}" type="presOf" srcId="{B587C110-23EA-480B-90B3-3BDD22378871}" destId="{276A3166-FA9D-421B-AAB4-D21ABE53E42F}" srcOrd="0" destOrd="0" presId="urn:microsoft.com/office/officeart/2005/8/layout/radial4"/>
    <dgm:cxn modelId="{32649CCE-D616-418F-B327-D3516C398051}" type="presOf" srcId="{4FBAFAD9-1733-4027-9C0C-9C711C5448D2}" destId="{251F6F21-A924-4EBB-9BDB-D646B8894066}" srcOrd="0" destOrd="0" presId="urn:microsoft.com/office/officeart/2005/8/layout/radial4"/>
    <dgm:cxn modelId="{AEB3DC65-5441-457F-B801-DC9A929272C2}" type="presOf" srcId="{3AE03C70-3599-4152-B51A-D92621E3750A}" destId="{F3C4541E-3BCB-495D-8A86-3338BE847EB5}" srcOrd="0" destOrd="0" presId="urn:microsoft.com/office/officeart/2005/8/layout/radial4"/>
    <dgm:cxn modelId="{745F74E1-C019-4187-92EF-40B50B957F0A}" type="presOf" srcId="{D63D254A-E7A6-4564-963A-2D231EE8C3A5}" destId="{AEBEBA45-35C2-4478-A4BC-3D8BA648A0A4}" srcOrd="0" destOrd="0" presId="urn:microsoft.com/office/officeart/2005/8/layout/radial4"/>
    <dgm:cxn modelId="{808516FB-7C31-481D-BB15-AD84B23F1CF2}" type="presOf" srcId="{8B0583B4-09C1-429C-BE78-103D06EC3BA5}" destId="{83F4C4C7-EFC3-4DB3-A3F6-05DA1F18CC83}" srcOrd="0" destOrd="0" presId="urn:microsoft.com/office/officeart/2005/8/layout/radial4"/>
    <dgm:cxn modelId="{4967AF8D-A2FD-42DC-B9EC-1C9E2071EC8D}" type="presOf" srcId="{2830F007-8E79-4836-A0D6-221E6DAA74CF}" destId="{85F8C62F-9875-42FE-94CD-CFC9E1AC81D9}" srcOrd="0" destOrd="0" presId="urn:microsoft.com/office/officeart/2005/8/layout/radial4"/>
    <dgm:cxn modelId="{A546F832-3B25-4C89-BBAB-52CCB67970E4}" type="presOf" srcId="{EBF93CE5-68B5-4EC7-9F48-FEAC85D68745}" destId="{DB50D676-EB28-4174-9E63-545DA8A36C89}" srcOrd="0" destOrd="0" presId="urn:microsoft.com/office/officeart/2005/8/layout/radial4"/>
    <dgm:cxn modelId="{B8BC06A7-411C-4EC4-9158-CA3BA8DC8F93}" srcId="{58DE0BFA-8C9E-4F81-8EE6-A86635D484C6}" destId="{D544BB61-6BB8-424D-8E06-430B72AFA013}" srcOrd="3" destOrd="0" parTransId="{481D7F9A-C704-46B2-AFC0-F89A0D6928C6}" sibTransId="{6135D845-CB1D-4CDE-AF33-D84648951539}"/>
    <dgm:cxn modelId="{44E89AA1-1DB0-4804-B49A-5680A47E4D26}" type="presOf" srcId="{58DE0BFA-8C9E-4F81-8EE6-A86635D484C6}" destId="{A3E6F996-254C-4E7B-94F9-1CEF01EB6CCE}" srcOrd="0" destOrd="0" presId="urn:microsoft.com/office/officeart/2005/8/layout/radial4"/>
    <dgm:cxn modelId="{F21069C6-8D16-4858-9618-7EABD07549DB}" type="presOf" srcId="{D544BB61-6BB8-424D-8E06-430B72AFA013}" destId="{771C8F48-1B1F-4D4F-8069-05514B4398F8}" srcOrd="0" destOrd="0" presId="urn:microsoft.com/office/officeart/2005/8/layout/radial4"/>
    <dgm:cxn modelId="{44A72013-2053-438B-920E-8E121B9BEB55}" type="presParOf" srcId="{85F8C62F-9875-42FE-94CD-CFC9E1AC81D9}" destId="{A3E6F996-254C-4E7B-94F9-1CEF01EB6CCE}" srcOrd="0" destOrd="0" presId="urn:microsoft.com/office/officeart/2005/8/layout/radial4"/>
    <dgm:cxn modelId="{3B1112B1-4B0B-401B-97A9-9DE4F5E0DA69}" type="presParOf" srcId="{85F8C62F-9875-42FE-94CD-CFC9E1AC81D9}" destId="{251F6F21-A924-4EBB-9BDB-D646B8894066}" srcOrd="1" destOrd="0" presId="urn:microsoft.com/office/officeart/2005/8/layout/radial4"/>
    <dgm:cxn modelId="{FFB45B39-80B8-4DC1-BF81-393C1EF96044}" type="presParOf" srcId="{85F8C62F-9875-42FE-94CD-CFC9E1AC81D9}" destId="{05241D60-F119-4627-AD52-376B5FED9137}" srcOrd="2" destOrd="0" presId="urn:microsoft.com/office/officeart/2005/8/layout/radial4"/>
    <dgm:cxn modelId="{16955BA1-BE31-43D7-8E06-7A1AB97FF30C}" type="presParOf" srcId="{85F8C62F-9875-42FE-94CD-CFC9E1AC81D9}" destId="{AEBEBA45-35C2-4478-A4BC-3D8BA648A0A4}" srcOrd="3" destOrd="0" presId="urn:microsoft.com/office/officeart/2005/8/layout/radial4"/>
    <dgm:cxn modelId="{C91206B0-0C43-4E1F-ADF1-E134C37EE9F3}" type="presParOf" srcId="{85F8C62F-9875-42FE-94CD-CFC9E1AC81D9}" destId="{BA80C1BB-59A4-440C-8E68-09D92BBA7B69}" srcOrd="4" destOrd="0" presId="urn:microsoft.com/office/officeart/2005/8/layout/radial4"/>
    <dgm:cxn modelId="{70EB9486-A85E-4421-B4E9-C62A8A944C71}" type="presParOf" srcId="{85F8C62F-9875-42FE-94CD-CFC9E1AC81D9}" destId="{DB50D676-EB28-4174-9E63-545DA8A36C89}" srcOrd="5" destOrd="0" presId="urn:microsoft.com/office/officeart/2005/8/layout/radial4"/>
    <dgm:cxn modelId="{B65AB317-2E21-415B-806A-7C8F0EF5CA3D}" type="presParOf" srcId="{85F8C62F-9875-42FE-94CD-CFC9E1AC81D9}" destId="{F3C4541E-3BCB-495D-8A86-3338BE847EB5}" srcOrd="6" destOrd="0" presId="urn:microsoft.com/office/officeart/2005/8/layout/radial4"/>
    <dgm:cxn modelId="{7BBC2F00-B4C0-4691-8370-1D39CD63C58C}" type="presParOf" srcId="{85F8C62F-9875-42FE-94CD-CFC9E1AC81D9}" destId="{D52D29F7-7E80-4F45-8C4F-E9A09D81106F}" srcOrd="7" destOrd="0" presId="urn:microsoft.com/office/officeart/2005/8/layout/radial4"/>
    <dgm:cxn modelId="{2E7FA640-C970-467E-8265-6FA39256B827}" type="presParOf" srcId="{85F8C62F-9875-42FE-94CD-CFC9E1AC81D9}" destId="{771C8F48-1B1F-4D4F-8069-05514B4398F8}" srcOrd="8" destOrd="0" presId="urn:microsoft.com/office/officeart/2005/8/layout/radial4"/>
    <dgm:cxn modelId="{91B7EF71-02D9-4F4E-B222-31D85DC197F9}" type="presParOf" srcId="{85F8C62F-9875-42FE-94CD-CFC9E1AC81D9}" destId="{83F4C4C7-EFC3-4DB3-A3F6-05DA1F18CC83}" srcOrd="9" destOrd="0" presId="urn:microsoft.com/office/officeart/2005/8/layout/radial4"/>
    <dgm:cxn modelId="{75C5176D-6779-4F15-AE7B-A0AA32DBE482}" type="presParOf" srcId="{85F8C62F-9875-42FE-94CD-CFC9E1AC81D9}" destId="{276A3166-FA9D-421B-AAB4-D21ABE53E42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1F0AF-852D-43B2-8BFF-86922C7172F9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C762DB9-AACC-43BA-B185-8C843E852ACB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Работа с обучающимися</a:t>
          </a:r>
        </a:p>
      </dgm:t>
    </dgm:pt>
    <dgm:pt modelId="{ADD85B42-80F1-4191-9BB7-6E055B564321}" type="parTrans" cxnId="{09587016-0065-4E56-B33D-F9FE4AAA6C52}">
      <dgm:prSet/>
      <dgm:spPr/>
      <dgm:t>
        <a:bodyPr/>
        <a:lstStyle/>
        <a:p>
          <a:endParaRPr lang="ru-RU"/>
        </a:p>
      </dgm:t>
    </dgm:pt>
    <dgm:pt modelId="{4415625B-FC22-4C88-B68C-8C2A05D67207}" type="sibTrans" cxnId="{09587016-0065-4E56-B33D-F9FE4AAA6C52}">
      <dgm:prSet/>
      <dgm:spPr/>
      <dgm:t>
        <a:bodyPr/>
        <a:lstStyle/>
        <a:p>
          <a:endParaRPr lang="ru-RU"/>
        </a:p>
      </dgm:t>
    </dgm:pt>
    <dgm:pt modelId="{8A351A96-1FDD-486E-A6AE-5FAF07D0BBFF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и реализация модульных программ ИГЗ на основе анализа ОГЭ и диагностических работ.</a:t>
          </a:r>
        </a:p>
      </dgm:t>
    </dgm:pt>
    <dgm:pt modelId="{C4AED3AD-9960-4FDE-96C9-9CBD67F0D87E}" type="parTrans" cxnId="{48181157-8F58-46DE-B370-D7CFB8DDC225}">
      <dgm:prSet/>
      <dgm:spPr/>
      <dgm:t>
        <a:bodyPr/>
        <a:lstStyle/>
        <a:p>
          <a:endParaRPr lang="ru-RU"/>
        </a:p>
      </dgm:t>
    </dgm:pt>
    <dgm:pt modelId="{D598A49F-21ED-4F83-8020-12BC0C412F6E}" type="sibTrans" cxnId="{48181157-8F58-46DE-B370-D7CFB8DDC225}">
      <dgm:prSet/>
      <dgm:spPr/>
      <dgm:t>
        <a:bodyPr/>
        <a:lstStyle/>
        <a:p>
          <a:endParaRPr lang="ru-RU"/>
        </a:p>
      </dgm:t>
    </dgm:pt>
    <dgm:pt modelId="{30A6624A-4F4E-4F55-82D7-20E3EF383BC5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и проведение уроков на основе дифференцированного подхода с учетом индивидуальных способностей обучающихся.</a:t>
          </a:r>
        </a:p>
      </dgm:t>
    </dgm:pt>
    <dgm:pt modelId="{F3058830-CC62-406F-B398-0B3D6CA9B23A}" type="parTrans" cxnId="{A9A32DB7-7E74-4F56-9158-7E63438676BC}">
      <dgm:prSet/>
      <dgm:spPr/>
      <dgm:t>
        <a:bodyPr/>
        <a:lstStyle/>
        <a:p>
          <a:endParaRPr lang="ru-RU"/>
        </a:p>
      </dgm:t>
    </dgm:pt>
    <dgm:pt modelId="{E7430DF4-DAB8-4661-BEE8-646305906578}" type="sibTrans" cxnId="{A9A32DB7-7E74-4F56-9158-7E63438676BC}">
      <dgm:prSet/>
      <dgm:spPr/>
      <dgm:t>
        <a:bodyPr/>
        <a:lstStyle/>
        <a:p>
          <a:endParaRPr lang="ru-RU"/>
        </a:p>
      </dgm:t>
    </dgm:pt>
    <dgm:pt modelId="{365249EE-11AE-49CA-B8DC-47B700B2A029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компетентности педагогов</a:t>
          </a:r>
        </a:p>
      </dgm:t>
    </dgm:pt>
    <dgm:pt modelId="{5B000B19-4AF3-40AD-900A-F8E648CA3D3F}" type="parTrans" cxnId="{78BF6E06-8D4A-4CC5-9081-5D497B752AFA}">
      <dgm:prSet/>
      <dgm:spPr/>
      <dgm:t>
        <a:bodyPr/>
        <a:lstStyle/>
        <a:p>
          <a:endParaRPr lang="ru-RU"/>
        </a:p>
      </dgm:t>
    </dgm:pt>
    <dgm:pt modelId="{C99FCA91-714D-480A-AA4B-BFF24B54ACDE}" type="sibTrans" cxnId="{78BF6E06-8D4A-4CC5-9081-5D497B752AFA}">
      <dgm:prSet/>
      <dgm:spPr/>
      <dgm:t>
        <a:bodyPr/>
        <a:lstStyle/>
        <a:p>
          <a:endParaRPr lang="ru-RU"/>
        </a:p>
      </dgm:t>
    </dgm:pt>
    <dgm:pt modelId="{3B9AA0B3-FAB1-4696-858A-6A7E305C5F5C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Организация </a:t>
          </a:r>
          <a:r>
            <a:rPr lang="ru-RU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взаимопосещений</a:t>
          </a:r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уроков педагогами и анализ видеоуроков на ШМО.</a:t>
          </a:r>
        </a:p>
      </dgm:t>
    </dgm:pt>
    <dgm:pt modelId="{034B28EC-C37F-44FA-A167-486ABD02E4EA}" type="parTrans" cxnId="{225F27A1-4A85-4FBE-8DD4-FC9C4353CE86}">
      <dgm:prSet/>
      <dgm:spPr/>
      <dgm:t>
        <a:bodyPr/>
        <a:lstStyle/>
        <a:p>
          <a:endParaRPr lang="ru-RU"/>
        </a:p>
      </dgm:t>
    </dgm:pt>
    <dgm:pt modelId="{B91935B0-9F17-4E5F-9DE2-7BB85110D42C}" type="sibTrans" cxnId="{225F27A1-4A85-4FBE-8DD4-FC9C4353CE86}">
      <dgm:prSet/>
      <dgm:spPr/>
      <dgm:t>
        <a:bodyPr/>
        <a:lstStyle/>
        <a:p>
          <a:endParaRPr lang="ru-RU"/>
        </a:p>
      </dgm:t>
    </dgm:pt>
    <dgm:pt modelId="{5273947E-353A-461C-8C8E-F3CA1D65984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Формирование банка лучших практик использования педагогами формирующего оценивания для организации деятельности обучающихся.</a:t>
          </a:r>
        </a:p>
      </dgm:t>
    </dgm:pt>
    <dgm:pt modelId="{4EECE3E5-122A-4CE7-BDAE-72790F3B9176}" type="parTrans" cxnId="{ED8C034C-3D0C-4712-91EE-97D97E86C18E}">
      <dgm:prSet/>
      <dgm:spPr/>
      <dgm:t>
        <a:bodyPr/>
        <a:lstStyle/>
        <a:p>
          <a:endParaRPr lang="ru-RU"/>
        </a:p>
      </dgm:t>
    </dgm:pt>
    <dgm:pt modelId="{34D8F076-0836-4ECE-8606-122D9A885204}" type="sibTrans" cxnId="{ED8C034C-3D0C-4712-91EE-97D97E86C18E}">
      <dgm:prSet/>
      <dgm:spPr/>
      <dgm:t>
        <a:bodyPr/>
        <a:lstStyle/>
        <a:p>
          <a:endParaRPr lang="ru-RU"/>
        </a:p>
      </dgm:t>
    </dgm:pt>
    <dgm:pt modelId="{8792FF92-55E6-41FD-886D-BE2737FFA372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методических рекомендаций для педагогов по деятельности, направленной на повышение качества обучения.</a:t>
          </a:r>
        </a:p>
      </dgm:t>
    </dgm:pt>
    <dgm:pt modelId="{664E225B-0EB1-4E64-B0B7-FD1DF5E272B1}" type="parTrans" cxnId="{CF920355-A0D1-41A5-9033-CA8DF968FAFD}">
      <dgm:prSet/>
      <dgm:spPr/>
      <dgm:t>
        <a:bodyPr/>
        <a:lstStyle/>
        <a:p>
          <a:endParaRPr lang="ru-RU"/>
        </a:p>
      </dgm:t>
    </dgm:pt>
    <dgm:pt modelId="{189688C0-8BEB-41D1-9574-DB80769DB26E}" type="sibTrans" cxnId="{CF920355-A0D1-41A5-9033-CA8DF968FAFD}">
      <dgm:prSet/>
      <dgm:spPr/>
      <dgm:t>
        <a:bodyPr/>
        <a:lstStyle/>
        <a:p>
          <a:endParaRPr lang="ru-RU"/>
        </a:p>
      </dgm:t>
    </dgm:pt>
    <dgm:pt modelId="{D07A32D8-F0C7-4FDB-8912-6A7B3D156111}" type="pres">
      <dgm:prSet presAssocID="{3961F0AF-852D-43B2-8BFF-86922C7172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BEB20-9B67-4BE9-A6C1-0C5635F81A44}" type="pres">
      <dgm:prSet presAssocID="{8C762DB9-AACC-43BA-B185-8C843E852ACB}" presName="linNode" presStyleCnt="0"/>
      <dgm:spPr/>
    </dgm:pt>
    <dgm:pt modelId="{EF645E7F-E847-47BD-85C2-AA788656AD52}" type="pres">
      <dgm:prSet presAssocID="{8C762DB9-AACC-43BA-B185-8C843E852AC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6473-E157-402A-B402-761FD7749FDA}" type="pres">
      <dgm:prSet presAssocID="{8C762DB9-AACC-43BA-B185-8C843E852AC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62D5-85CE-4B4E-8A50-B89C3687D354}" type="pres">
      <dgm:prSet presAssocID="{4415625B-FC22-4C88-B68C-8C2A05D67207}" presName="sp" presStyleCnt="0"/>
      <dgm:spPr/>
    </dgm:pt>
    <dgm:pt modelId="{E4FA1E0B-53BB-4447-B501-A5C4C83641A3}" type="pres">
      <dgm:prSet presAssocID="{365249EE-11AE-49CA-B8DC-47B700B2A029}" presName="linNode" presStyleCnt="0"/>
      <dgm:spPr/>
    </dgm:pt>
    <dgm:pt modelId="{9F8F51FA-4D10-46A3-9E7F-D3691D846C09}" type="pres">
      <dgm:prSet presAssocID="{365249EE-11AE-49CA-B8DC-47B700B2A0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A66F-CA55-4592-85E5-2B7CB38EBF7C}" type="pres">
      <dgm:prSet presAssocID="{365249EE-11AE-49CA-B8DC-47B700B2A02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B745E-C718-42F9-B067-09FA1095FE86}" type="presOf" srcId="{3B9AA0B3-FAB1-4696-858A-6A7E305C5F5C}" destId="{C573A66F-CA55-4592-85E5-2B7CB38EBF7C}" srcOrd="0" destOrd="0" presId="urn:microsoft.com/office/officeart/2005/8/layout/vList5"/>
    <dgm:cxn modelId="{A9A32DB7-7E74-4F56-9158-7E63438676BC}" srcId="{8C762DB9-AACC-43BA-B185-8C843E852ACB}" destId="{30A6624A-4F4E-4F55-82D7-20E3EF383BC5}" srcOrd="1" destOrd="0" parTransId="{F3058830-CC62-406F-B398-0B3D6CA9B23A}" sibTransId="{E7430DF4-DAB8-4661-BEE8-646305906578}"/>
    <dgm:cxn modelId="{6B965EDA-DF1E-40D3-98B6-2F9D203D7678}" type="presOf" srcId="{8792FF92-55E6-41FD-886D-BE2737FFA372}" destId="{C573A66F-CA55-4592-85E5-2B7CB38EBF7C}" srcOrd="0" destOrd="2" presId="urn:microsoft.com/office/officeart/2005/8/layout/vList5"/>
    <dgm:cxn modelId="{73AA557F-3B1C-460E-8D29-8CEB514C7932}" type="presOf" srcId="{30A6624A-4F4E-4F55-82D7-20E3EF383BC5}" destId="{20486473-E157-402A-B402-761FD7749FDA}" srcOrd="0" destOrd="1" presId="urn:microsoft.com/office/officeart/2005/8/layout/vList5"/>
    <dgm:cxn modelId="{225F27A1-4A85-4FBE-8DD4-FC9C4353CE86}" srcId="{365249EE-11AE-49CA-B8DC-47B700B2A029}" destId="{3B9AA0B3-FAB1-4696-858A-6A7E305C5F5C}" srcOrd="0" destOrd="0" parTransId="{034B28EC-C37F-44FA-A167-486ABD02E4EA}" sibTransId="{B91935B0-9F17-4E5F-9DE2-7BB85110D42C}"/>
    <dgm:cxn modelId="{78BF6E06-8D4A-4CC5-9081-5D497B752AFA}" srcId="{3961F0AF-852D-43B2-8BFF-86922C7172F9}" destId="{365249EE-11AE-49CA-B8DC-47B700B2A029}" srcOrd="1" destOrd="0" parTransId="{5B000B19-4AF3-40AD-900A-F8E648CA3D3F}" sibTransId="{C99FCA91-714D-480A-AA4B-BFF24B54ACDE}"/>
    <dgm:cxn modelId="{CF920355-A0D1-41A5-9033-CA8DF968FAFD}" srcId="{365249EE-11AE-49CA-B8DC-47B700B2A029}" destId="{8792FF92-55E6-41FD-886D-BE2737FFA372}" srcOrd="2" destOrd="0" parTransId="{664E225B-0EB1-4E64-B0B7-FD1DF5E272B1}" sibTransId="{189688C0-8BEB-41D1-9574-DB80769DB26E}"/>
    <dgm:cxn modelId="{02DF723F-3F59-4BCC-A3EE-34D415D76103}" type="presOf" srcId="{365249EE-11AE-49CA-B8DC-47B700B2A029}" destId="{9F8F51FA-4D10-46A3-9E7F-D3691D846C09}" srcOrd="0" destOrd="0" presId="urn:microsoft.com/office/officeart/2005/8/layout/vList5"/>
    <dgm:cxn modelId="{09587016-0065-4E56-B33D-F9FE4AAA6C52}" srcId="{3961F0AF-852D-43B2-8BFF-86922C7172F9}" destId="{8C762DB9-AACC-43BA-B185-8C843E852ACB}" srcOrd="0" destOrd="0" parTransId="{ADD85B42-80F1-4191-9BB7-6E055B564321}" sibTransId="{4415625B-FC22-4C88-B68C-8C2A05D67207}"/>
    <dgm:cxn modelId="{B652A02E-A52D-4B14-AF1B-AD477C9A61F3}" type="presOf" srcId="{8A351A96-1FDD-486E-A6AE-5FAF07D0BBFF}" destId="{20486473-E157-402A-B402-761FD7749FDA}" srcOrd="0" destOrd="0" presId="urn:microsoft.com/office/officeart/2005/8/layout/vList5"/>
    <dgm:cxn modelId="{ED8C034C-3D0C-4712-91EE-97D97E86C18E}" srcId="{365249EE-11AE-49CA-B8DC-47B700B2A029}" destId="{5273947E-353A-461C-8C8E-F3CA1D659847}" srcOrd="1" destOrd="0" parTransId="{4EECE3E5-122A-4CE7-BDAE-72790F3B9176}" sibTransId="{34D8F076-0836-4ECE-8606-122D9A885204}"/>
    <dgm:cxn modelId="{EA3B03DD-F589-4977-B506-D23FC4174BD1}" type="presOf" srcId="{3961F0AF-852D-43B2-8BFF-86922C7172F9}" destId="{D07A32D8-F0C7-4FDB-8912-6A7B3D156111}" srcOrd="0" destOrd="0" presId="urn:microsoft.com/office/officeart/2005/8/layout/vList5"/>
    <dgm:cxn modelId="{6F39BD97-ADEE-49F7-A614-F0CCD71DFEF5}" type="presOf" srcId="{5273947E-353A-461C-8C8E-F3CA1D659847}" destId="{C573A66F-CA55-4592-85E5-2B7CB38EBF7C}" srcOrd="0" destOrd="1" presId="urn:microsoft.com/office/officeart/2005/8/layout/vList5"/>
    <dgm:cxn modelId="{9DAECC43-3D33-4A44-86B9-A2C6CF64AE3A}" type="presOf" srcId="{8C762DB9-AACC-43BA-B185-8C843E852ACB}" destId="{EF645E7F-E847-47BD-85C2-AA788656AD52}" srcOrd="0" destOrd="0" presId="urn:microsoft.com/office/officeart/2005/8/layout/vList5"/>
    <dgm:cxn modelId="{48181157-8F58-46DE-B370-D7CFB8DDC225}" srcId="{8C762DB9-AACC-43BA-B185-8C843E852ACB}" destId="{8A351A96-1FDD-486E-A6AE-5FAF07D0BBFF}" srcOrd="0" destOrd="0" parTransId="{C4AED3AD-9960-4FDE-96C9-9CBD67F0D87E}" sibTransId="{D598A49F-21ED-4F83-8020-12BC0C412F6E}"/>
    <dgm:cxn modelId="{6FCEDD36-EAA9-4079-88D5-A9F5A15EB730}" type="presParOf" srcId="{D07A32D8-F0C7-4FDB-8912-6A7B3D156111}" destId="{3F4BEB20-9B67-4BE9-A6C1-0C5635F81A44}" srcOrd="0" destOrd="0" presId="urn:microsoft.com/office/officeart/2005/8/layout/vList5"/>
    <dgm:cxn modelId="{E20A275A-D3C8-4F96-AF98-6B837478B768}" type="presParOf" srcId="{3F4BEB20-9B67-4BE9-A6C1-0C5635F81A44}" destId="{EF645E7F-E847-47BD-85C2-AA788656AD52}" srcOrd="0" destOrd="0" presId="urn:microsoft.com/office/officeart/2005/8/layout/vList5"/>
    <dgm:cxn modelId="{BD3A37D2-5E60-44A2-A90C-7E2CFC82CDB5}" type="presParOf" srcId="{3F4BEB20-9B67-4BE9-A6C1-0C5635F81A44}" destId="{20486473-E157-402A-B402-761FD7749FDA}" srcOrd="1" destOrd="0" presId="urn:microsoft.com/office/officeart/2005/8/layout/vList5"/>
    <dgm:cxn modelId="{7E9903C1-22A8-4D66-9091-8BD6613169CE}" type="presParOf" srcId="{D07A32D8-F0C7-4FDB-8912-6A7B3D156111}" destId="{112C62D5-85CE-4B4E-8A50-B89C3687D354}" srcOrd="1" destOrd="0" presId="urn:microsoft.com/office/officeart/2005/8/layout/vList5"/>
    <dgm:cxn modelId="{6648D21C-7F34-4389-BC94-04FF82FF6899}" type="presParOf" srcId="{D07A32D8-F0C7-4FDB-8912-6A7B3D156111}" destId="{E4FA1E0B-53BB-4447-B501-A5C4C83641A3}" srcOrd="2" destOrd="0" presId="urn:microsoft.com/office/officeart/2005/8/layout/vList5"/>
    <dgm:cxn modelId="{BB4E106C-F98C-4275-A262-ED196EA5D86E}" type="presParOf" srcId="{E4FA1E0B-53BB-4447-B501-A5C4C83641A3}" destId="{9F8F51FA-4D10-46A3-9E7F-D3691D846C09}" srcOrd="0" destOrd="0" presId="urn:microsoft.com/office/officeart/2005/8/layout/vList5"/>
    <dgm:cxn modelId="{1A912462-2CA6-4B78-A7BC-F5A7772D0340}" type="presParOf" srcId="{E4FA1E0B-53BB-4447-B501-A5C4C83641A3}" destId="{C573A66F-CA55-4592-85E5-2B7CB38EBF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61F0AF-852D-43B2-8BFF-86922C7172F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762DB9-AACC-43BA-B185-8C843E852ACB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организационно-педагогических и организационно-управленческих условий</a:t>
          </a:r>
        </a:p>
      </dgm:t>
    </dgm:pt>
    <dgm:pt modelId="{ADD85B42-80F1-4191-9BB7-6E055B564321}" type="parTrans" cxnId="{09587016-0065-4E56-B33D-F9FE4AAA6C52}">
      <dgm:prSet/>
      <dgm:spPr/>
      <dgm:t>
        <a:bodyPr/>
        <a:lstStyle/>
        <a:p>
          <a:endParaRPr lang="ru-RU"/>
        </a:p>
      </dgm:t>
    </dgm:pt>
    <dgm:pt modelId="{4415625B-FC22-4C88-B68C-8C2A05D67207}" type="sibTrans" cxnId="{09587016-0065-4E56-B33D-F9FE4AAA6C52}">
      <dgm:prSet/>
      <dgm:spPr/>
      <dgm:t>
        <a:bodyPr/>
        <a:lstStyle/>
        <a:p>
          <a:endParaRPr lang="ru-RU"/>
        </a:p>
      </dgm:t>
    </dgm:pt>
    <dgm:pt modelId="{8A351A96-1FDD-486E-A6AE-5FAF07D0BBF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Посещение уроков педагогов со стабильно низкими результатами по итогам диагностических работ и четверти для определения перечня дефицитов и определения путей их ликвидации.</a:t>
          </a:r>
        </a:p>
      </dgm:t>
    </dgm:pt>
    <dgm:pt modelId="{C4AED3AD-9960-4FDE-96C9-9CBD67F0D87E}" type="parTrans" cxnId="{48181157-8F58-46DE-B370-D7CFB8DDC225}">
      <dgm:prSet/>
      <dgm:spPr/>
      <dgm:t>
        <a:bodyPr/>
        <a:lstStyle/>
        <a:p>
          <a:endParaRPr lang="ru-RU"/>
        </a:p>
      </dgm:t>
    </dgm:pt>
    <dgm:pt modelId="{D598A49F-21ED-4F83-8020-12BC0C412F6E}" type="sibTrans" cxnId="{48181157-8F58-46DE-B370-D7CFB8DDC225}">
      <dgm:prSet/>
      <dgm:spPr/>
      <dgm:t>
        <a:bodyPr/>
        <a:lstStyle/>
        <a:p>
          <a:endParaRPr lang="ru-RU"/>
        </a:p>
      </dgm:t>
    </dgm:pt>
    <dgm:pt modelId="{365249EE-11AE-49CA-B8DC-47B700B2A029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организации образовательной деятельности</a:t>
          </a:r>
        </a:p>
      </dgm:t>
    </dgm:pt>
    <dgm:pt modelId="{5B000B19-4AF3-40AD-900A-F8E648CA3D3F}" type="parTrans" cxnId="{78BF6E06-8D4A-4CC5-9081-5D497B752AFA}">
      <dgm:prSet/>
      <dgm:spPr/>
      <dgm:t>
        <a:bodyPr/>
        <a:lstStyle/>
        <a:p>
          <a:endParaRPr lang="ru-RU"/>
        </a:p>
      </dgm:t>
    </dgm:pt>
    <dgm:pt modelId="{C99FCA91-714D-480A-AA4B-BFF24B54ACDE}" type="sibTrans" cxnId="{78BF6E06-8D4A-4CC5-9081-5D497B752AFA}">
      <dgm:prSet/>
      <dgm:spPr/>
      <dgm:t>
        <a:bodyPr/>
        <a:lstStyle/>
        <a:p>
          <a:endParaRPr lang="ru-RU"/>
        </a:p>
      </dgm:t>
    </dgm:pt>
    <dgm:pt modelId="{3B9AA0B3-FAB1-4696-858A-6A7E305C5F5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Определение особенностей образовательного запроса родителей к школе и уровень их готовности участвовать в достижении высоких образовательных результатов обучающихся.</a:t>
          </a:r>
        </a:p>
      </dgm:t>
    </dgm:pt>
    <dgm:pt modelId="{034B28EC-C37F-44FA-A167-486ABD02E4EA}" type="parTrans" cxnId="{225F27A1-4A85-4FBE-8DD4-FC9C4353CE86}">
      <dgm:prSet/>
      <dgm:spPr/>
      <dgm:t>
        <a:bodyPr/>
        <a:lstStyle/>
        <a:p>
          <a:endParaRPr lang="ru-RU"/>
        </a:p>
      </dgm:t>
    </dgm:pt>
    <dgm:pt modelId="{B91935B0-9F17-4E5F-9DE2-7BB85110D42C}" type="sibTrans" cxnId="{225F27A1-4A85-4FBE-8DD4-FC9C4353CE86}">
      <dgm:prSet/>
      <dgm:spPr/>
      <dgm:t>
        <a:bodyPr/>
        <a:lstStyle/>
        <a:p>
          <a:endParaRPr lang="ru-RU"/>
        </a:p>
      </dgm:t>
    </dgm:pt>
    <dgm:pt modelId="{A2AAF0EE-17FB-46FC-AFED-AE3BC8B98BDD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Проведение педагогических советов, совещаний ШМО , семинаров-практикумов с целью анализа хода реализации проекта и управления качеством образования.</a:t>
          </a:r>
        </a:p>
      </dgm:t>
    </dgm:pt>
    <dgm:pt modelId="{3A03D6BF-D415-470A-8A1E-9E9ABB22AF87}" type="parTrans" cxnId="{41814D1B-5652-45AE-A918-06C2324773D0}">
      <dgm:prSet/>
      <dgm:spPr/>
      <dgm:t>
        <a:bodyPr/>
        <a:lstStyle/>
        <a:p>
          <a:endParaRPr lang="ru-RU"/>
        </a:p>
      </dgm:t>
    </dgm:pt>
    <dgm:pt modelId="{39A974DC-BF2D-448C-B300-F1051CA07639}" type="sibTrans" cxnId="{41814D1B-5652-45AE-A918-06C2324773D0}">
      <dgm:prSet/>
      <dgm:spPr/>
      <dgm:t>
        <a:bodyPr/>
        <a:lstStyle/>
        <a:p>
          <a:endParaRPr lang="ru-RU"/>
        </a:p>
      </dgm:t>
    </dgm:pt>
    <dgm:pt modelId="{D07A32D8-F0C7-4FDB-8912-6A7B3D156111}" type="pres">
      <dgm:prSet presAssocID="{3961F0AF-852D-43B2-8BFF-86922C7172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BEB20-9B67-4BE9-A6C1-0C5635F81A44}" type="pres">
      <dgm:prSet presAssocID="{8C762DB9-AACC-43BA-B185-8C843E852ACB}" presName="linNode" presStyleCnt="0"/>
      <dgm:spPr/>
    </dgm:pt>
    <dgm:pt modelId="{EF645E7F-E847-47BD-85C2-AA788656AD52}" type="pres">
      <dgm:prSet presAssocID="{8C762DB9-AACC-43BA-B185-8C843E852AC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6473-E157-402A-B402-761FD7749FDA}" type="pres">
      <dgm:prSet presAssocID="{8C762DB9-AACC-43BA-B185-8C843E852AC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62D5-85CE-4B4E-8A50-B89C3687D354}" type="pres">
      <dgm:prSet presAssocID="{4415625B-FC22-4C88-B68C-8C2A05D67207}" presName="sp" presStyleCnt="0"/>
      <dgm:spPr/>
    </dgm:pt>
    <dgm:pt modelId="{E4FA1E0B-53BB-4447-B501-A5C4C83641A3}" type="pres">
      <dgm:prSet presAssocID="{365249EE-11AE-49CA-B8DC-47B700B2A029}" presName="linNode" presStyleCnt="0"/>
      <dgm:spPr/>
    </dgm:pt>
    <dgm:pt modelId="{9F8F51FA-4D10-46A3-9E7F-D3691D846C09}" type="pres">
      <dgm:prSet presAssocID="{365249EE-11AE-49CA-B8DC-47B700B2A029}" presName="parentText" presStyleLbl="node1" presStyleIdx="1" presStyleCnt="2" custLinFactNeighborX="190" custLinFactNeighborY="-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A66F-CA55-4592-85E5-2B7CB38EBF7C}" type="pres">
      <dgm:prSet presAssocID="{365249EE-11AE-49CA-B8DC-47B700B2A02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B745E-C718-42F9-B067-09FA1095FE86}" type="presOf" srcId="{3B9AA0B3-FAB1-4696-858A-6A7E305C5F5C}" destId="{C573A66F-CA55-4592-85E5-2B7CB38EBF7C}" srcOrd="0" destOrd="0" presId="urn:microsoft.com/office/officeart/2005/8/layout/vList5"/>
    <dgm:cxn modelId="{41814D1B-5652-45AE-A918-06C2324773D0}" srcId="{8C762DB9-AACC-43BA-B185-8C843E852ACB}" destId="{A2AAF0EE-17FB-46FC-AFED-AE3BC8B98BDD}" srcOrd="1" destOrd="0" parTransId="{3A03D6BF-D415-470A-8A1E-9E9ABB22AF87}" sibTransId="{39A974DC-BF2D-448C-B300-F1051CA07639}"/>
    <dgm:cxn modelId="{225F27A1-4A85-4FBE-8DD4-FC9C4353CE86}" srcId="{365249EE-11AE-49CA-B8DC-47B700B2A029}" destId="{3B9AA0B3-FAB1-4696-858A-6A7E305C5F5C}" srcOrd="0" destOrd="0" parTransId="{034B28EC-C37F-44FA-A167-486ABD02E4EA}" sibTransId="{B91935B0-9F17-4E5F-9DE2-7BB85110D42C}"/>
    <dgm:cxn modelId="{78BF6E06-8D4A-4CC5-9081-5D497B752AFA}" srcId="{3961F0AF-852D-43B2-8BFF-86922C7172F9}" destId="{365249EE-11AE-49CA-B8DC-47B700B2A029}" srcOrd="1" destOrd="0" parTransId="{5B000B19-4AF3-40AD-900A-F8E648CA3D3F}" sibTransId="{C99FCA91-714D-480A-AA4B-BFF24B54ACDE}"/>
    <dgm:cxn modelId="{02DF723F-3F59-4BCC-A3EE-34D415D76103}" type="presOf" srcId="{365249EE-11AE-49CA-B8DC-47B700B2A029}" destId="{9F8F51FA-4D10-46A3-9E7F-D3691D846C09}" srcOrd="0" destOrd="0" presId="urn:microsoft.com/office/officeart/2005/8/layout/vList5"/>
    <dgm:cxn modelId="{09587016-0065-4E56-B33D-F9FE4AAA6C52}" srcId="{3961F0AF-852D-43B2-8BFF-86922C7172F9}" destId="{8C762DB9-AACC-43BA-B185-8C843E852ACB}" srcOrd="0" destOrd="0" parTransId="{ADD85B42-80F1-4191-9BB7-6E055B564321}" sibTransId="{4415625B-FC22-4C88-B68C-8C2A05D67207}"/>
    <dgm:cxn modelId="{B652A02E-A52D-4B14-AF1B-AD477C9A61F3}" type="presOf" srcId="{8A351A96-1FDD-486E-A6AE-5FAF07D0BBFF}" destId="{20486473-E157-402A-B402-761FD7749FDA}" srcOrd="0" destOrd="0" presId="urn:microsoft.com/office/officeart/2005/8/layout/vList5"/>
    <dgm:cxn modelId="{4721E806-8194-41C0-9093-3F7F6766A43A}" type="presOf" srcId="{A2AAF0EE-17FB-46FC-AFED-AE3BC8B98BDD}" destId="{20486473-E157-402A-B402-761FD7749FDA}" srcOrd="0" destOrd="1" presId="urn:microsoft.com/office/officeart/2005/8/layout/vList5"/>
    <dgm:cxn modelId="{EA3B03DD-F589-4977-B506-D23FC4174BD1}" type="presOf" srcId="{3961F0AF-852D-43B2-8BFF-86922C7172F9}" destId="{D07A32D8-F0C7-4FDB-8912-6A7B3D156111}" srcOrd="0" destOrd="0" presId="urn:microsoft.com/office/officeart/2005/8/layout/vList5"/>
    <dgm:cxn modelId="{9DAECC43-3D33-4A44-86B9-A2C6CF64AE3A}" type="presOf" srcId="{8C762DB9-AACC-43BA-B185-8C843E852ACB}" destId="{EF645E7F-E847-47BD-85C2-AA788656AD52}" srcOrd="0" destOrd="0" presId="urn:microsoft.com/office/officeart/2005/8/layout/vList5"/>
    <dgm:cxn modelId="{48181157-8F58-46DE-B370-D7CFB8DDC225}" srcId="{8C762DB9-AACC-43BA-B185-8C843E852ACB}" destId="{8A351A96-1FDD-486E-A6AE-5FAF07D0BBFF}" srcOrd="0" destOrd="0" parTransId="{C4AED3AD-9960-4FDE-96C9-9CBD67F0D87E}" sibTransId="{D598A49F-21ED-4F83-8020-12BC0C412F6E}"/>
    <dgm:cxn modelId="{6FCEDD36-EAA9-4079-88D5-A9F5A15EB730}" type="presParOf" srcId="{D07A32D8-F0C7-4FDB-8912-6A7B3D156111}" destId="{3F4BEB20-9B67-4BE9-A6C1-0C5635F81A44}" srcOrd="0" destOrd="0" presId="urn:microsoft.com/office/officeart/2005/8/layout/vList5"/>
    <dgm:cxn modelId="{E20A275A-D3C8-4F96-AF98-6B837478B768}" type="presParOf" srcId="{3F4BEB20-9B67-4BE9-A6C1-0C5635F81A44}" destId="{EF645E7F-E847-47BD-85C2-AA788656AD52}" srcOrd="0" destOrd="0" presId="urn:microsoft.com/office/officeart/2005/8/layout/vList5"/>
    <dgm:cxn modelId="{BD3A37D2-5E60-44A2-A90C-7E2CFC82CDB5}" type="presParOf" srcId="{3F4BEB20-9B67-4BE9-A6C1-0C5635F81A44}" destId="{20486473-E157-402A-B402-761FD7749FDA}" srcOrd="1" destOrd="0" presId="urn:microsoft.com/office/officeart/2005/8/layout/vList5"/>
    <dgm:cxn modelId="{7E9903C1-22A8-4D66-9091-8BD6613169CE}" type="presParOf" srcId="{D07A32D8-F0C7-4FDB-8912-6A7B3D156111}" destId="{112C62D5-85CE-4B4E-8A50-B89C3687D354}" srcOrd="1" destOrd="0" presId="urn:microsoft.com/office/officeart/2005/8/layout/vList5"/>
    <dgm:cxn modelId="{6648D21C-7F34-4389-BC94-04FF82FF6899}" type="presParOf" srcId="{D07A32D8-F0C7-4FDB-8912-6A7B3D156111}" destId="{E4FA1E0B-53BB-4447-B501-A5C4C83641A3}" srcOrd="2" destOrd="0" presId="urn:microsoft.com/office/officeart/2005/8/layout/vList5"/>
    <dgm:cxn modelId="{BB4E106C-F98C-4275-A262-ED196EA5D86E}" type="presParOf" srcId="{E4FA1E0B-53BB-4447-B501-A5C4C83641A3}" destId="{9F8F51FA-4D10-46A3-9E7F-D3691D846C09}" srcOrd="0" destOrd="0" presId="urn:microsoft.com/office/officeart/2005/8/layout/vList5"/>
    <dgm:cxn modelId="{1A912462-2CA6-4B78-A7BC-F5A7772D0340}" type="presParOf" srcId="{E4FA1E0B-53BB-4447-B501-A5C4C83641A3}" destId="{C573A66F-CA55-4592-85E5-2B7CB38EBF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61F0AF-852D-43B2-8BFF-86922C7172F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762DB9-AACC-43BA-B185-8C843E852ACB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Психолого-педагогическое сопровождение</a:t>
          </a:r>
        </a:p>
      </dgm:t>
    </dgm:pt>
    <dgm:pt modelId="{ADD85B42-80F1-4191-9BB7-6E055B564321}" type="parTrans" cxnId="{09587016-0065-4E56-B33D-F9FE4AAA6C52}">
      <dgm:prSet/>
      <dgm:spPr/>
      <dgm:t>
        <a:bodyPr/>
        <a:lstStyle/>
        <a:p>
          <a:endParaRPr lang="ru-RU"/>
        </a:p>
      </dgm:t>
    </dgm:pt>
    <dgm:pt modelId="{4415625B-FC22-4C88-B68C-8C2A05D67207}" type="sibTrans" cxnId="{09587016-0065-4E56-B33D-F9FE4AAA6C52}">
      <dgm:prSet/>
      <dgm:spPr/>
      <dgm:t>
        <a:bodyPr/>
        <a:lstStyle/>
        <a:p>
          <a:endParaRPr lang="ru-RU"/>
        </a:p>
      </dgm:t>
    </dgm:pt>
    <dgm:pt modelId="{8A351A96-1FDD-486E-A6AE-5FAF07D0BBF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Диагностика стрессоустойчивости, тревожности обучающихся.</a:t>
          </a:r>
        </a:p>
      </dgm:t>
    </dgm:pt>
    <dgm:pt modelId="{C4AED3AD-9960-4FDE-96C9-9CBD67F0D87E}" type="parTrans" cxnId="{48181157-8F58-46DE-B370-D7CFB8DDC225}">
      <dgm:prSet/>
      <dgm:spPr/>
      <dgm:t>
        <a:bodyPr/>
        <a:lstStyle/>
        <a:p>
          <a:endParaRPr lang="ru-RU"/>
        </a:p>
      </dgm:t>
    </dgm:pt>
    <dgm:pt modelId="{D598A49F-21ED-4F83-8020-12BC0C412F6E}" type="sibTrans" cxnId="{48181157-8F58-46DE-B370-D7CFB8DDC225}">
      <dgm:prSet/>
      <dgm:spPr/>
      <dgm:t>
        <a:bodyPr/>
        <a:lstStyle/>
        <a:p>
          <a:endParaRPr lang="ru-RU"/>
        </a:p>
      </dgm:t>
    </dgm:pt>
    <dgm:pt modelId="{7A463110-C541-4214-8686-DD1EBB921464}">
      <dgm:prSet phldrT="[Текст]"/>
      <dgm:spPr/>
      <dgm:t>
        <a:bodyPr/>
        <a:lstStyle/>
        <a:p>
          <a:endParaRPr lang="ru-RU" dirty="0"/>
        </a:p>
      </dgm:t>
    </dgm:pt>
    <dgm:pt modelId="{0A1966D7-1C2E-4B7D-88FE-53FFBA67A261}" type="parTrans" cxnId="{AE16A89E-E091-4F9C-878D-DA499E1EEE07}">
      <dgm:prSet/>
      <dgm:spPr/>
      <dgm:t>
        <a:bodyPr/>
        <a:lstStyle/>
        <a:p>
          <a:endParaRPr lang="ru-RU"/>
        </a:p>
      </dgm:t>
    </dgm:pt>
    <dgm:pt modelId="{E9FB2F76-FAE8-4671-BC21-170DC4E39F40}" type="sibTrans" cxnId="{AE16A89E-E091-4F9C-878D-DA499E1EEE07}">
      <dgm:prSet/>
      <dgm:spPr/>
      <dgm:t>
        <a:bodyPr/>
        <a:lstStyle/>
        <a:p>
          <a:endParaRPr lang="ru-RU"/>
        </a:p>
      </dgm:t>
    </dgm:pt>
    <dgm:pt modelId="{FC1A3658-ED49-4A25-9B0D-E47B8100A7F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Диагностика профессиональной идентичности обучающихся.</a:t>
          </a:r>
        </a:p>
      </dgm:t>
    </dgm:pt>
    <dgm:pt modelId="{A4674C0C-3C4A-40F7-94C4-60E253F842FC}" type="parTrans" cxnId="{347DB0E2-671B-4205-A110-9C6C3E88396E}">
      <dgm:prSet/>
      <dgm:spPr/>
      <dgm:t>
        <a:bodyPr/>
        <a:lstStyle/>
        <a:p>
          <a:endParaRPr lang="ru-RU"/>
        </a:p>
      </dgm:t>
    </dgm:pt>
    <dgm:pt modelId="{50700D14-9A9F-44BC-B015-BD6E2B8AE819}" type="sibTrans" cxnId="{347DB0E2-671B-4205-A110-9C6C3E88396E}">
      <dgm:prSet/>
      <dgm:spPr/>
      <dgm:t>
        <a:bodyPr/>
        <a:lstStyle/>
        <a:p>
          <a:endParaRPr lang="ru-RU"/>
        </a:p>
      </dgm:t>
    </dgm:pt>
    <dgm:pt modelId="{6E3A5002-C473-46FB-963F-7AEF2A49806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Занятия с обучающимися с элементами тренинга по снижению тревожности , по формированию навыков стрессоустойчивости и формирование навыков целеполагания; тайм-менеджмент.</a:t>
          </a:r>
        </a:p>
      </dgm:t>
    </dgm:pt>
    <dgm:pt modelId="{CF0A0BC2-3536-41B2-A2CF-B25F5BDF55E5}" type="parTrans" cxnId="{F034CBC9-FEB8-4B6B-A0B7-D502B127443B}">
      <dgm:prSet/>
      <dgm:spPr/>
      <dgm:t>
        <a:bodyPr/>
        <a:lstStyle/>
        <a:p>
          <a:endParaRPr lang="ru-RU"/>
        </a:p>
      </dgm:t>
    </dgm:pt>
    <dgm:pt modelId="{4BFF7841-3C34-4B4B-8335-35E09422F536}" type="sibTrans" cxnId="{F034CBC9-FEB8-4B6B-A0B7-D502B127443B}">
      <dgm:prSet/>
      <dgm:spPr/>
      <dgm:t>
        <a:bodyPr/>
        <a:lstStyle/>
        <a:p>
          <a:endParaRPr lang="ru-RU"/>
        </a:p>
      </dgm:t>
    </dgm:pt>
    <dgm:pt modelId="{AA7E0842-6CD9-4887-BB39-48683DE298AB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Выступление на родительских собраниях на тему: Психологическое сопровождение учащихся при подготовке к сдаче ГИА.</a:t>
          </a:r>
        </a:p>
      </dgm:t>
    </dgm:pt>
    <dgm:pt modelId="{54533CCF-8315-4165-99E7-471228CAB160}" type="parTrans" cxnId="{D81C2424-AAA4-498D-92FB-B0CC8EBF7545}">
      <dgm:prSet/>
      <dgm:spPr/>
      <dgm:t>
        <a:bodyPr/>
        <a:lstStyle/>
        <a:p>
          <a:endParaRPr lang="ru-RU"/>
        </a:p>
      </dgm:t>
    </dgm:pt>
    <dgm:pt modelId="{FA25FD39-8A04-441D-A643-2FA5FC35B661}" type="sibTrans" cxnId="{D81C2424-AAA4-498D-92FB-B0CC8EBF7545}">
      <dgm:prSet/>
      <dgm:spPr/>
      <dgm:t>
        <a:bodyPr/>
        <a:lstStyle/>
        <a:p>
          <a:endParaRPr lang="ru-RU"/>
        </a:p>
      </dgm:t>
    </dgm:pt>
    <dgm:pt modelId="{D172BF48-3130-43E3-92DB-53DFA2D321F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Индивидуальные беседы с родителями.</a:t>
          </a:r>
        </a:p>
      </dgm:t>
    </dgm:pt>
    <dgm:pt modelId="{0B30092D-7096-40FC-A57E-10675BB2BBA6}" type="parTrans" cxnId="{58253416-3429-43E6-AB88-15C6864F6E21}">
      <dgm:prSet/>
      <dgm:spPr/>
      <dgm:t>
        <a:bodyPr/>
        <a:lstStyle/>
        <a:p>
          <a:endParaRPr lang="ru-RU"/>
        </a:p>
      </dgm:t>
    </dgm:pt>
    <dgm:pt modelId="{F7134947-1E1D-482A-A251-7A6CAE3893C3}" type="sibTrans" cxnId="{58253416-3429-43E6-AB88-15C6864F6E21}">
      <dgm:prSet/>
      <dgm:spPr/>
      <dgm:t>
        <a:bodyPr/>
        <a:lstStyle/>
        <a:p>
          <a:endParaRPr lang="ru-RU"/>
        </a:p>
      </dgm:t>
    </dgm:pt>
    <dgm:pt modelId="{0A6AD2B3-160E-4D52-92A0-C5CD41F68341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Индивидуальная работа с педагогами  по снижению стрессоустойчивости и по проблемам эмоционального выгорания.</a:t>
          </a:r>
        </a:p>
      </dgm:t>
    </dgm:pt>
    <dgm:pt modelId="{725E3842-C388-48D5-8D1D-984A7292AF72}" type="parTrans" cxnId="{7646D035-BE11-4FAB-9E93-637F56D095C0}">
      <dgm:prSet/>
      <dgm:spPr/>
      <dgm:t>
        <a:bodyPr/>
        <a:lstStyle/>
        <a:p>
          <a:endParaRPr lang="ru-RU"/>
        </a:p>
      </dgm:t>
    </dgm:pt>
    <dgm:pt modelId="{233BB0A3-C62B-423C-8DF1-526BEF564609}" type="sibTrans" cxnId="{7646D035-BE11-4FAB-9E93-637F56D095C0}">
      <dgm:prSet/>
      <dgm:spPr/>
      <dgm:t>
        <a:bodyPr/>
        <a:lstStyle/>
        <a:p>
          <a:endParaRPr lang="ru-RU"/>
        </a:p>
      </dgm:t>
    </dgm:pt>
    <dgm:pt modelId="{D07A32D8-F0C7-4FDB-8912-6A7B3D156111}" type="pres">
      <dgm:prSet presAssocID="{3961F0AF-852D-43B2-8BFF-86922C7172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BEB20-9B67-4BE9-A6C1-0C5635F81A44}" type="pres">
      <dgm:prSet presAssocID="{8C762DB9-AACC-43BA-B185-8C843E852ACB}" presName="linNode" presStyleCnt="0"/>
      <dgm:spPr/>
    </dgm:pt>
    <dgm:pt modelId="{EF645E7F-E847-47BD-85C2-AA788656AD52}" type="pres">
      <dgm:prSet presAssocID="{8C762DB9-AACC-43BA-B185-8C843E852AC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6473-E157-402A-B402-761FD7749FDA}" type="pres">
      <dgm:prSet presAssocID="{8C762DB9-AACC-43BA-B185-8C843E852AC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AB6EE-21A4-4235-AEDD-B1AE47922AD7}" type="presOf" srcId="{7A463110-C541-4214-8686-DD1EBB921464}" destId="{20486473-E157-402A-B402-761FD7749FDA}" srcOrd="0" destOrd="6" presId="urn:microsoft.com/office/officeart/2005/8/layout/vList5"/>
    <dgm:cxn modelId="{F034CBC9-FEB8-4B6B-A0B7-D502B127443B}" srcId="{8C762DB9-AACC-43BA-B185-8C843E852ACB}" destId="{6E3A5002-C473-46FB-963F-7AEF2A49806E}" srcOrd="2" destOrd="0" parTransId="{CF0A0BC2-3536-41B2-A2CF-B25F5BDF55E5}" sibTransId="{4BFF7841-3C34-4B4B-8335-35E09422F536}"/>
    <dgm:cxn modelId="{37717984-7C4C-4C13-8C7E-4636F00765CC}" type="presOf" srcId="{AA7E0842-6CD9-4887-BB39-48683DE298AB}" destId="{20486473-E157-402A-B402-761FD7749FDA}" srcOrd="0" destOrd="3" presId="urn:microsoft.com/office/officeart/2005/8/layout/vList5"/>
    <dgm:cxn modelId="{7646D035-BE11-4FAB-9E93-637F56D095C0}" srcId="{8C762DB9-AACC-43BA-B185-8C843E852ACB}" destId="{0A6AD2B3-160E-4D52-92A0-C5CD41F68341}" srcOrd="5" destOrd="0" parTransId="{725E3842-C388-48D5-8D1D-984A7292AF72}" sibTransId="{233BB0A3-C62B-423C-8DF1-526BEF564609}"/>
    <dgm:cxn modelId="{58253416-3429-43E6-AB88-15C6864F6E21}" srcId="{8C762DB9-AACC-43BA-B185-8C843E852ACB}" destId="{D172BF48-3130-43E3-92DB-53DFA2D321F8}" srcOrd="4" destOrd="0" parTransId="{0B30092D-7096-40FC-A57E-10675BB2BBA6}" sibTransId="{F7134947-1E1D-482A-A251-7A6CAE3893C3}"/>
    <dgm:cxn modelId="{09587016-0065-4E56-B33D-F9FE4AAA6C52}" srcId="{3961F0AF-852D-43B2-8BFF-86922C7172F9}" destId="{8C762DB9-AACC-43BA-B185-8C843E852ACB}" srcOrd="0" destOrd="0" parTransId="{ADD85B42-80F1-4191-9BB7-6E055B564321}" sibTransId="{4415625B-FC22-4C88-B68C-8C2A05D67207}"/>
    <dgm:cxn modelId="{B652A02E-A52D-4B14-AF1B-AD477C9A61F3}" type="presOf" srcId="{8A351A96-1FDD-486E-A6AE-5FAF07D0BBFF}" destId="{20486473-E157-402A-B402-761FD7749FDA}" srcOrd="0" destOrd="0" presId="urn:microsoft.com/office/officeart/2005/8/layout/vList5"/>
    <dgm:cxn modelId="{D5B20089-ED2E-403D-BE08-2AE59B7D5B03}" type="presOf" srcId="{FC1A3658-ED49-4A25-9B0D-E47B8100A7F4}" destId="{20486473-E157-402A-B402-761FD7749FDA}" srcOrd="0" destOrd="1" presId="urn:microsoft.com/office/officeart/2005/8/layout/vList5"/>
    <dgm:cxn modelId="{AE16A89E-E091-4F9C-878D-DA499E1EEE07}" srcId="{8C762DB9-AACC-43BA-B185-8C843E852ACB}" destId="{7A463110-C541-4214-8686-DD1EBB921464}" srcOrd="6" destOrd="0" parTransId="{0A1966D7-1C2E-4B7D-88FE-53FFBA67A261}" sibTransId="{E9FB2F76-FAE8-4671-BC21-170DC4E39F40}"/>
    <dgm:cxn modelId="{347DB0E2-671B-4205-A110-9C6C3E88396E}" srcId="{8C762DB9-AACC-43BA-B185-8C843E852ACB}" destId="{FC1A3658-ED49-4A25-9B0D-E47B8100A7F4}" srcOrd="1" destOrd="0" parTransId="{A4674C0C-3C4A-40F7-94C4-60E253F842FC}" sibTransId="{50700D14-9A9F-44BC-B015-BD6E2B8AE819}"/>
    <dgm:cxn modelId="{708E0DA1-2A73-4916-A63B-CABEBA6F63C5}" type="presOf" srcId="{6E3A5002-C473-46FB-963F-7AEF2A49806E}" destId="{20486473-E157-402A-B402-761FD7749FDA}" srcOrd="0" destOrd="2" presId="urn:microsoft.com/office/officeart/2005/8/layout/vList5"/>
    <dgm:cxn modelId="{72F35C86-ED76-4C9C-9D6D-6005D722DD72}" type="presOf" srcId="{D172BF48-3130-43E3-92DB-53DFA2D321F8}" destId="{20486473-E157-402A-B402-761FD7749FDA}" srcOrd="0" destOrd="4" presId="urn:microsoft.com/office/officeart/2005/8/layout/vList5"/>
    <dgm:cxn modelId="{90C2BA69-5F02-41AA-885B-C24052957BFD}" type="presOf" srcId="{0A6AD2B3-160E-4D52-92A0-C5CD41F68341}" destId="{20486473-E157-402A-B402-761FD7749FDA}" srcOrd="0" destOrd="5" presId="urn:microsoft.com/office/officeart/2005/8/layout/vList5"/>
    <dgm:cxn modelId="{EA3B03DD-F589-4977-B506-D23FC4174BD1}" type="presOf" srcId="{3961F0AF-852D-43B2-8BFF-86922C7172F9}" destId="{D07A32D8-F0C7-4FDB-8912-6A7B3D156111}" srcOrd="0" destOrd="0" presId="urn:microsoft.com/office/officeart/2005/8/layout/vList5"/>
    <dgm:cxn modelId="{D81C2424-AAA4-498D-92FB-B0CC8EBF7545}" srcId="{8C762DB9-AACC-43BA-B185-8C843E852ACB}" destId="{AA7E0842-6CD9-4887-BB39-48683DE298AB}" srcOrd="3" destOrd="0" parTransId="{54533CCF-8315-4165-99E7-471228CAB160}" sibTransId="{FA25FD39-8A04-441D-A643-2FA5FC35B661}"/>
    <dgm:cxn modelId="{48181157-8F58-46DE-B370-D7CFB8DDC225}" srcId="{8C762DB9-AACC-43BA-B185-8C843E852ACB}" destId="{8A351A96-1FDD-486E-A6AE-5FAF07D0BBFF}" srcOrd="0" destOrd="0" parTransId="{C4AED3AD-9960-4FDE-96C9-9CBD67F0D87E}" sibTransId="{D598A49F-21ED-4F83-8020-12BC0C412F6E}"/>
    <dgm:cxn modelId="{9DAECC43-3D33-4A44-86B9-A2C6CF64AE3A}" type="presOf" srcId="{8C762DB9-AACC-43BA-B185-8C843E852ACB}" destId="{EF645E7F-E847-47BD-85C2-AA788656AD52}" srcOrd="0" destOrd="0" presId="urn:microsoft.com/office/officeart/2005/8/layout/vList5"/>
    <dgm:cxn modelId="{6FCEDD36-EAA9-4079-88D5-A9F5A15EB730}" type="presParOf" srcId="{D07A32D8-F0C7-4FDB-8912-6A7B3D156111}" destId="{3F4BEB20-9B67-4BE9-A6C1-0C5635F81A44}" srcOrd="0" destOrd="0" presId="urn:microsoft.com/office/officeart/2005/8/layout/vList5"/>
    <dgm:cxn modelId="{E20A275A-D3C8-4F96-AF98-6B837478B768}" type="presParOf" srcId="{3F4BEB20-9B67-4BE9-A6C1-0C5635F81A44}" destId="{EF645E7F-E847-47BD-85C2-AA788656AD52}" srcOrd="0" destOrd="0" presId="urn:microsoft.com/office/officeart/2005/8/layout/vList5"/>
    <dgm:cxn modelId="{BD3A37D2-5E60-44A2-A90C-7E2CFC82CDB5}" type="presParOf" srcId="{3F4BEB20-9B67-4BE9-A6C1-0C5635F81A44}" destId="{20486473-E157-402A-B402-761FD7749F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7CA85-160D-4F8F-B032-4B558C3052D1}">
      <dsp:nvSpPr>
        <dsp:cNvPr id="0" name=""/>
        <dsp:cNvSpPr/>
      </dsp:nvSpPr>
      <dsp:spPr>
        <a:xfrm>
          <a:off x="-470064" y="-220949"/>
          <a:ext cx="6267538" cy="21707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Одним из показателей качества образования являются результаты освоения обучающимися образовательных программ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70064" y="-220949"/>
        <a:ext cx="4398845" cy="2170799"/>
      </dsp:txXfrm>
    </dsp:sp>
    <dsp:sp modelId="{BA13EB95-1E92-4BF7-8B39-27B0BACEC2F7}">
      <dsp:nvSpPr>
        <dsp:cNvPr id="0" name=""/>
        <dsp:cNvSpPr/>
      </dsp:nvSpPr>
      <dsp:spPr>
        <a:xfrm>
          <a:off x="418497" y="1869978"/>
          <a:ext cx="6267538" cy="19712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Успешность возможна при активном взаимодействии учителя, обучающегося и родителей.</a:t>
          </a:r>
        </a:p>
      </dsp:txBody>
      <dsp:txXfrm>
        <a:off x="418497" y="1869978"/>
        <a:ext cx="3915707" cy="1971232"/>
      </dsp:txXfrm>
    </dsp:sp>
    <dsp:sp modelId="{C7529411-C42A-427C-92BD-F2AAD9986100}">
      <dsp:nvSpPr>
        <dsp:cNvPr id="0" name=""/>
        <dsp:cNvSpPr/>
      </dsp:nvSpPr>
      <dsp:spPr>
        <a:xfrm>
          <a:off x="4268484" y="1330559"/>
          <a:ext cx="1058926" cy="1058926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268484" y="1330559"/>
        <a:ext cx="1058926" cy="10589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58544-7967-43B1-B41F-E5DD9B03AE0E}">
      <dsp:nvSpPr>
        <dsp:cNvPr id="0" name=""/>
        <dsp:cNvSpPr/>
      </dsp:nvSpPr>
      <dsp:spPr>
        <a:xfrm rot="16200000">
          <a:off x="1279339" y="-1279339"/>
          <a:ext cx="3398173" cy="595685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 высшим образованием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87%</a:t>
          </a:r>
        </a:p>
      </dsp:txBody>
      <dsp:txXfrm rot="16200000">
        <a:off x="1704111" y="-1704111"/>
        <a:ext cx="2548629" cy="5956852"/>
      </dsp:txXfrm>
    </dsp:sp>
    <dsp:sp modelId="{CDFE1304-DB3D-43EB-9DA3-985427A702A0}">
      <dsp:nvSpPr>
        <dsp:cNvPr id="0" name=""/>
        <dsp:cNvSpPr/>
      </dsp:nvSpPr>
      <dsp:spPr>
        <a:xfrm>
          <a:off x="5956852" y="0"/>
          <a:ext cx="5956852" cy="3429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Имеющих высшую и первую квалификационную категорию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76%</a:t>
          </a:r>
        </a:p>
      </dsp:txBody>
      <dsp:txXfrm>
        <a:off x="5956852" y="0"/>
        <a:ext cx="5956852" cy="2571750"/>
      </dsp:txXfrm>
    </dsp:sp>
    <dsp:sp modelId="{9E2A221C-A5F3-47C1-A4E4-A3175571E02C}">
      <dsp:nvSpPr>
        <dsp:cNvPr id="0" name=""/>
        <dsp:cNvSpPr/>
      </dsp:nvSpPr>
      <dsp:spPr>
        <a:xfrm rot="10800000">
          <a:off x="0" y="3429000"/>
          <a:ext cx="5956852" cy="3429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 стажем работы от 15 лет и выше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55%</a:t>
          </a:r>
        </a:p>
      </dsp:txBody>
      <dsp:txXfrm rot="10800000">
        <a:off x="0" y="4286249"/>
        <a:ext cx="5956852" cy="2571750"/>
      </dsp:txXfrm>
    </dsp:sp>
    <dsp:sp modelId="{4FDBF669-BA1B-4F1D-9CA5-87D08D89D32B}">
      <dsp:nvSpPr>
        <dsp:cNvPr id="0" name=""/>
        <dsp:cNvSpPr/>
      </dsp:nvSpPr>
      <dsp:spPr>
        <a:xfrm rot="5400000">
          <a:off x="7220778" y="2165073"/>
          <a:ext cx="3429000" cy="595685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Молодые педагоги до 35 лет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38%</a:t>
          </a:r>
        </a:p>
      </dsp:txBody>
      <dsp:txXfrm rot="5400000">
        <a:off x="7649403" y="2593698"/>
        <a:ext cx="2571750" cy="5956852"/>
      </dsp:txXfrm>
    </dsp:sp>
    <dsp:sp modelId="{86493355-3011-4694-8224-71801EC8B900}">
      <dsp:nvSpPr>
        <dsp:cNvPr id="0" name=""/>
        <dsp:cNvSpPr/>
      </dsp:nvSpPr>
      <dsp:spPr>
        <a:xfrm>
          <a:off x="2232699" y="2337429"/>
          <a:ext cx="5434007" cy="2183141"/>
        </a:xfrm>
        <a:prstGeom prst="round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Педагогический состав школы.</a:t>
          </a:r>
        </a:p>
      </dsp:txBody>
      <dsp:txXfrm>
        <a:off x="2232699" y="2337429"/>
        <a:ext cx="5434007" cy="2183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6F996-254C-4E7B-94F9-1CEF01EB6CCE}">
      <dsp:nvSpPr>
        <dsp:cNvPr id="0" name=""/>
        <dsp:cNvSpPr/>
      </dsp:nvSpPr>
      <dsp:spPr>
        <a:xfrm>
          <a:off x="3890923" y="3223139"/>
          <a:ext cx="2386089" cy="2386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деятельности</a:t>
          </a:r>
        </a:p>
      </dsp:txBody>
      <dsp:txXfrm>
        <a:off x="3890923" y="3223139"/>
        <a:ext cx="2386089" cy="2386089"/>
      </dsp:txXfrm>
    </dsp:sp>
    <dsp:sp modelId="{251F6F21-A924-4EBB-9BDB-D646B8894066}">
      <dsp:nvSpPr>
        <dsp:cNvPr id="0" name=""/>
        <dsp:cNvSpPr/>
      </dsp:nvSpPr>
      <dsp:spPr>
        <a:xfrm rot="10800000">
          <a:off x="1575818" y="4076166"/>
          <a:ext cx="2187774" cy="6800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41D60-F119-4627-AD52-376B5FED9137}">
      <dsp:nvSpPr>
        <dsp:cNvPr id="0" name=""/>
        <dsp:cNvSpPr/>
      </dsp:nvSpPr>
      <dsp:spPr>
        <a:xfrm>
          <a:off x="442426" y="3509470"/>
          <a:ext cx="2266784" cy="1813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с обучающимися, имеющими предметные дефициты</a:t>
          </a:r>
        </a:p>
      </dsp:txBody>
      <dsp:txXfrm>
        <a:off x="442426" y="3509470"/>
        <a:ext cx="2266784" cy="1813427"/>
      </dsp:txXfrm>
    </dsp:sp>
    <dsp:sp modelId="{AEBEBA45-35C2-4478-A4BC-3D8BA648A0A4}">
      <dsp:nvSpPr>
        <dsp:cNvPr id="0" name=""/>
        <dsp:cNvSpPr/>
      </dsp:nvSpPr>
      <dsp:spPr>
        <a:xfrm rot="13500000">
          <a:off x="2282939" y="2369025"/>
          <a:ext cx="2187774" cy="6800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0C1BB-59A4-440C-8E68-09D92BBA7B69}">
      <dsp:nvSpPr>
        <dsp:cNvPr id="0" name=""/>
        <dsp:cNvSpPr/>
      </dsp:nvSpPr>
      <dsp:spPr>
        <a:xfrm>
          <a:off x="1469939" y="1028834"/>
          <a:ext cx="2266784" cy="18134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компетентности педагогов</a:t>
          </a:r>
        </a:p>
      </dsp:txBody>
      <dsp:txXfrm>
        <a:off x="1469939" y="1028834"/>
        <a:ext cx="2266784" cy="1813427"/>
      </dsp:txXfrm>
    </dsp:sp>
    <dsp:sp modelId="{DB50D676-EB28-4174-9E63-545DA8A36C89}">
      <dsp:nvSpPr>
        <dsp:cNvPr id="0" name=""/>
        <dsp:cNvSpPr/>
      </dsp:nvSpPr>
      <dsp:spPr>
        <a:xfrm rot="16272295">
          <a:off x="4039958" y="1661420"/>
          <a:ext cx="2189597" cy="6800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541E-3BCB-495D-8A86-3338BE847EB5}">
      <dsp:nvSpPr>
        <dsp:cNvPr id="0" name=""/>
        <dsp:cNvSpPr/>
      </dsp:nvSpPr>
      <dsp:spPr>
        <a:xfrm>
          <a:off x="4024387" y="167"/>
          <a:ext cx="2266784" cy="18134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организационно-педагогических и организационно- управленческих условий</a:t>
          </a:r>
        </a:p>
      </dsp:txBody>
      <dsp:txXfrm>
        <a:off x="4024387" y="167"/>
        <a:ext cx="2266784" cy="1813427"/>
      </dsp:txXfrm>
    </dsp:sp>
    <dsp:sp modelId="{D52D29F7-7E80-4F45-8C4F-E9A09D81106F}">
      <dsp:nvSpPr>
        <dsp:cNvPr id="0" name=""/>
        <dsp:cNvSpPr/>
      </dsp:nvSpPr>
      <dsp:spPr>
        <a:xfrm rot="18900000">
          <a:off x="5697222" y="2369025"/>
          <a:ext cx="2187774" cy="68003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C8F48-1B1F-4D4F-8069-05514B4398F8}">
      <dsp:nvSpPr>
        <dsp:cNvPr id="0" name=""/>
        <dsp:cNvSpPr/>
      </dsp:nvSpPr>
      <dsp:spPr>
        <a:xfrm>
          <a:off x="6431212" y="1028834"/>
          <a:ext cx="2266784" cy="18134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полное удовлетворение образовательных запросов родителей и обучающихся</a:t>
          </a:r>
        </a:p>
      </dsp:txBody>
      <dsp:txXfrm>
        <a:off x="6431212" y="1028834"/>
        <a:ext cx="2266784" cy="1813427"/>
      </dsp:txXfrm>
    </dsp:sp>
    <dsp:sp modelId="{83F4C4C7-EFC3-4DB3-A3F6-05DA1F18CC83}">
      <dsp:nvSpPr>
        <dsp:cNvPr id="0" name=""/>
        <dsp:cNvSpPr/>
      </dsp:nvSpPr>
      <dsp:spPr>
        <a:xfrm>
          <a:off x="6404343" y="4076166"/>
          <a:ext cx="2187774" cy="68003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3166-FA9D-421B-AAB4-D21ABE53E42F}">
      <dsp:nvSpPr>
        <dsp:cNvPr id="0" name=""/>
        <dsp:cNvSpPr/>
      </dsp:nvSpPr>
      <dsp:spPr>
        <a:xfrm>
          <a:off x="7458725" y="3509470"/>
          <a:ext cx="2266784" cy="18134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Психолого-педагогическое сопровождение обучающихся, имеющих личностные дефициты</a:t>
          </a:r>
        </a:p>
      </dsp:txBody>
      <dsp:txXfrm>
        <a:off x="7458725" y="3509470"/>
        <a:ext cx="2266784" cy="18134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86473-E157-402A-B402-761FD7749FDA}">
      <dsp:nvSpPr>
        <dsp:cNvPr id="0" name=""/>
        <dsp:cNvSpPr/>
      </dsp:nvSpPr>
      <dsp:spPr>
        <a:xfrm rot="5400000">
          <a:off x="6860965" y="-2408123"/>
          <a:ext cx="2105434" cy="74481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и реализация модульных программ ИГЗ на основе анализа ОГЭ и диагностических работ.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и проведение уроков на основе дифференцированного подхода с учетом индивидуальных способностей обучающихся.</a:t>
          </a:r>
        </a:p>
      </dsp:txBody>
      <dsp:txXfrm rot="5400000">
        <a:off x="6860965" y="-2408123"/>
        <a:ext cx="2105434" cy="7448171"/>
      </dsp:txXfrm>
    </dsp:sp>
    <dsp:sp modelId="{EF645E7F-E847-47BD-85C2-AA788656AD52}">
      <dsp:nvSpPr>
        <dsp:cNvPr id="0" name=""/>
        <dsp:cNvSpPr/>
      </dsp:nvSpPr>
      <dsp:spPr>
        <a:xfrm>
          <a:off x="0" y="65"/>
          <a:ext cx="4189596" cy="2631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Работа с обучающимися</a:t>
          </a:r>
        </a:p>
      </dsp:txBody>
      <dsp:txXfrm>
        <a:off x="0" y="65"/>
        <a:ext cx="4189596" cy="2631792"/>
      </dsp:txXfrm>
    </dsp:sp>
    <dsp:sp modelId="{C573A66F-CA55-4592-85E5-2B7CB38EBF7C}">
      <dsp:nvSpPr>
        <dsp:cNvPr id="0" name=""/>
        <dsp:cNvSpPr/>
      </dsp:nvSpPr>
      <dsp:spPr>
        <a:xfrm rot="5400000">
          <a:off x="6860965" y="355258"/>
          <a:ext cx="2105434" cy="74481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Организация </a:t>
          </a:r>
          <a:r>
            <a:rPr lang="ru-RU" sz="1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взаимопосещений</a:t>
          </a: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уроков педагогами и анализ видеоуроков на ШМО.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Формирование банка лучших практик использования педагогами формирующего оценивания для организации деятельности обучающихся.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Разработка методических рекомендаций для педагогов по деятельности, направленной на повышение качества обучения.</a:t>
          </a:r>
        </a:p>
      </dsp:txBody>
      <dsp:txXfrm rot="5400000">
        <a:off x="6860965" y="355258"/>
        <a:ext cx="2105434" cy="7448171"/>
      </dsp:txXfrm>
    </dsp:sp>
    <dsp:sp modelId="{9F8F51FA-4D10-46A3-9E7F-D3691D846C09}">
      <dsp:nvSpPr>
        <dsp:cNvPr id="0" name=""/>
        <dsp:cNvSpPr/>
      </dsp:nvSpPr>
      <dsp:spPr>
        <a:xfrm>
          <a:off x="0" y="2763448"/>
          <a:ext cx="4189596" cy="26317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компетентности педагогов</a:t>
          </a:r>
        </a:p>
      </dsp:txBody>
      <dsp:txXfrm>
        <a:off x="0" y="2763448"/>
        <a:ext cx="4189596" cy="26317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86473-E157-402A-B402-761FD7749FDA}">
      <dsp:nvSpPr>
        <dsp:cNvPr id="0" name=""/>
        <dsp:cNvSpPr/>
      </dsp:nvSpPr>
      <dsp:spPr>
        <a:xfrm rot="5400000">
          <a:off x="6790592" y="-2426399"/>
          <a:ext cx="1973569" cy="73198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Посещение уроков педагогов со стабильно низкими результатами по итогам диагностических работ и четверти для определения перечня дефицитов и определения путей их ликвидации.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Проведение педагогических советов, совещаний ШМО , семинаров-практикумов с целью анализа хода реализации проекта и управления качеством образования.</a:t>
          </a:r>
        </a:p>
      </dsp:txBody>
      <dsp:txXfrm rot="5400000">
        <a:off x="6790592" y="-2426399"/>
        <a:ext cx="1973569" cy="7319884"/>
      </dsp:txXfrm>
    </dsp:sp>
    <dsp:sp modelId="{EF645E7F-E847-47BD-85C2-AA788656AD52}">
      <dsp:nvSpPr>
        <dsp:cNvPr id="0" name=""/>
        <dsp:cNvSpPr/>
      </dsp:nvSpPr>
      <dsp:spPr>
        <a:xfrm>
          <a:off x="0" y="61"/>
          <a:ext cx="4117434" cy="24669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организационно-педагогических и организационно-управленческих условий</a:t>
          </a:r>
        </a:p>
      </dsp:txBody>
      <dsp:txXfrm>
        <a:off x="0" y="61"/>
        <a:ext cx="4117434" cy="2466961"/>
      </dsp:txXfrm>
    </dsp:sp>
    <dsp:sp modelId="{C573A66F-CA55-4592-85E5-2B7CB38EBF7C}">
      <dsp:nvSpPr>
        <dsp:cNvPr id="0" name=""/>
        <dsp:cNvSpPr/>
      </dsp:nvSpPr>
      <dsp:spPr>
        <a:xfrm rot="5400000">
          <a:off x="6790592" y="163910"/>
          <a:ext cx="1973569" cy="7319884"/>
        </a:xfrm>
        <a:prstGeom prst="round2SameRect">
          <a:avLst/>
        </a:prstGeom>
        <a:solidFill>
          <a:schemeClr val="accent3">
            <a:tint val="40000"/>
            <a:alpha val="90000"/>
            <a:hueOff val="-1401227"/>
            <a:satOff val="-10597"/>
            <a:lumOff val="-882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-1401227"/>
              <a:satOff val="-10597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Определение особенностей образовательного запроса родителей к школе и уровень их готовности участвовать в достижении высоких образовательных результатов обучающихся.</a:t>
          </a:r>
        </a:p>
      </dsp:txBody>
      <dsp:txXfrm rot="5400000">
        <a:off x="6790592" y="163910"/>
        <a:ext cx="1973569" cy="7319884"/>
      </dsp:txXfrm>
    </dsp:sp>
    <dsp:sp modelId="{9F8F51FA-4D10-46A3-9E7F-D3691D846C09}">
      <dsp:nvSpPr>
        <dsp:cNvPr id="0" name=""/>
        <dsp:cNvSpPr/>
      </dsp:nvSpPr>
      <dsp:spPr>
        <a:xfrm>
          <a:off x="13907" y="2570857"/>
          <a:ext cx="4117434" cy="2466961"/>
        </a:xfrm>
        <a:prstGeom prst="roundRect">
          <a:avLst/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Совершенствование организации образовательной деятельности</a:t>
          </a:r>
        </a:p>
      </dsp:txBody>
      <dsp:txXfrm>
        <a:off x="13907" y="2570857"/>
        <a:ext cx="4117434" cy="24669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86473-E157-402A-B402-761FD7749FDA}">
      <dsp:nvSpPr>
        <dsp:cNvPr id="0" name=""/>
        <dsp:cNvSpPr/>
      </dsp:nvSpPr>
      <dsp:spPr>
        <a:xfrm rot="5400000">
          <a:off x="5714078" y="-1080818"/>
          <a:ext cx="4126597" cy="73198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Диагностика стрессоустойчивости, тревожности обучающихся.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Диагностика профессиональной идентичности обучающихся.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Занятия с обучающимися с элементами тренинга по снижению тревожности , по формированию навыков стрессоустойчивости и формирование навыков целеполагания; тайм-менеджмент.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Выступление на родительских собраниях на тему: Психологическое сопровождение учащихся при подготовке к сдаче ГИА.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Индивидуальные беседы с родителями.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Индивидуальная работа с педагогами  по снижению стрессоустойчивости и по проблемам эмоционального выгорания.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714078" y="-1080818"/>
        <a:ext cx="4126597" cy="7319884"/>
      </dsp:txXfrm>
    </dsp:sp>
    <dsp:sp modelId="{EF645E7F-E847-47BD-85C2-AA788656AD52}">
      <dsp:nvSpPr>
        <dsp:cNvPr id="0" name=""/>
        <dsp:cNvSpPr/>
      </dsp:nvSpPr>
      <dsp:spPr>
        <a:xfrm>
          <a:off x="0" y="0"/>
          <a:ext cx="4117434" cy="51582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Психолого-педагогическое сопровождение</a:t>
          </a:r>
        </a:p>
      </dsp:txBody>
      <dsp:txXfrm>
        <a:off x="0" y="0"/>
        <a:ext cx="4117434" cy="515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38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840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93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6" y="609599"/>
            <a:ext cx="8718877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 dirty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 dirty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19319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22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9221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009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19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1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645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79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500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08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71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525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6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03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63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782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85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856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1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2" y="4232173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64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447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09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519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105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9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814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295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94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33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98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612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11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2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D14CA0-447E-4045-9A02-A25D4C415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091" r="23298"/>
          <a:stretch/>
        </p:blipFill>
        <p:spPr>
          <a:xfrm>
            <a:off x="0" y="-202095"/>
            <a:ext cx="8668512" cy="685799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A4FD1-D357-4BF4-84E0-60357FA6E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3" y="80451"/>
            <a:ext cx="3546141" cy="165553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Проектирование организационно-управленческих условий перевода школы в эффективный режим функционирования.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0105A03-3BAC-4D75-9FEB-B466F0BA7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41" y="4262441"/>
            <a:ext cx="5859504" cy="89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рамках муниципальной программы повышения качества образования школ с нестабильными результатами по итогам ГИА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DD6DD7-725F-4E35-896A-0A9126D34C8D}"/>
              </a:ext>
            </a:extLst>
          </p:cNvPr>
          <p:cNvSpPr txBox="1"/>
          <p:nvPr/>
        </p:nvSpPr>
        <p:spPr>
          <a:xfrm>
            <a:off x="111401" y="5392554"/>
            <a:ext cx="461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Участники проектной команды:</a:t>
            </a:r>
          </a:p>
          <a:p>
            <a:r>
              <a:rPr lang="ru-RU" sz="1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Петти</a:t>
            </a:r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И.Г. – директор</a:t>
            </a:r>
          </a:p>
          <a:p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Барскова Т.В. – заместитель директора</a:t>
            </a:r>
          </a:p>
          <a:p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Андреева И.Ю. – педагог-психолог</a:t>
            </a:r>
          </a:p>
          <a:p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Угланова Т.В. – учитель</a:t>
            </a:r>
          </a:p>
          <a:p>
            <a:r>
              <a:rPr lang="ru-RU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</a:t>
            </a:r>
            <a:r>
              <a:rPr lang="ru-RU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мотракова</a:t>
            </a:r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Т.А. - учитель</a:t>
            </a: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" name="Рисунок 11" descr="Изображение выглядит как здание, внешний, дом, перед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1824A41-A1B1-470F-9541-BAF2D0712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303" y="148856"/>
            <a:ext cx="5897240" cy="3718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7EB9E4-28E3-4FD1-B9E9-B99F569BAB56}"/>
              </a:ext>
            </a:extLst>
          </p:cNvPr>
          <p:cNvSpPr txBox="1"/>
          <p:nvPr/>
        </p:nvSpPr>
        <p:spPr>
          <a:xfrm>
            <a:off x="6888113" y="4897229"/>
            <a:ext cx="51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МБОУ «Школа №171» </a:t>
            </a:r>
          </a:p>
          <a:p>
            <a:pPr algn="ctr"/>
            <a:r>
              <a:rPr lang="ru-RU" sz="24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Автозаводского района </a:t>
            </a:r>
          </a:p>
          <a:p>
            <a:pPr algn="ctr"/>
            <a:r>
              <a:rPr lang="ru-RU" sz="24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города Нижнего Новгорода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63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6487318"/>
              </p:ext>
            </p:extLst>
          </p:nvPr>
        </p:nvGraphicFramePr>
        <p:xfrm>
          <a:off x="526406" y="1901726"/>
          <a:ext cx="10435811" cy="230511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358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076661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2855567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</a:tblGrid>
              <a:tr h="5437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Личностные дефициты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Количество обучающихся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Количество обучающихся, не требующих сопровождения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01292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B80594B-4EFB-4ED5-80FE-866C8EC50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402" y="3882887"/>
            <a:ext cx="4751252" cy="3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98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3593408"/>
              </p:ext>
            </p:extLst>
          </p:nvPr>
        </p:nvGraphicFramePr>
        <p:xfrm>
          <a:off x="526406" y="1901726"/>
          <a:ext cx="10435811" cy="202585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358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076661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2855567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</a:tblGrid>
              <a:tr h="5437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Образовательный запрос родителей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Количество семей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Количество семей, не требующих сопровождения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01292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B80594B-4EFB-4ED5-80FE-866C8EC50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402" y="3882887"/>
            <a:ext cx="4751252" cy="30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77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2937624"/>
              </p:ext>
            </p:extLst>
          </p:nvPr>
        </p:nvGraphicFramePr>
        <p:xfrm>
          <a:off x="465492" y="1346575"/>
          <a:ext cx="11261016" cy="33643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4340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636244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3081369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</a:tblGrid>
              <a:tr h="8717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Педагогические дефициты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249251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Согласованность процесса обучения с индивидуально-психологическими особенностями обучающегося (групповой)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B80594B-4EFB-4ED5-80FE-866C8EC50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402" y="3882887"/>
            <a:ext cx="4751252" cy="30687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6C86D39-8FDF-4223-AFC5-6BF624EF9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640" y="2446240"/>
            <a:ext cx="2961868" cy="16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56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074074"/>
              </p:ext>
            </p:extLst>
          </p:nvPr>
        </p:nvGraphicFramePr>
        <p:xfrm>
          <a:off x="867464" y="1001570"/>
          <a:ext cx="10435811" cy="588835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358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752706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2179522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</a:tblGrid>
              <a:tr h="5176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Организационно-управленческие дефициты (наличие)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81569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Системность анализа результатов ЕГЭ, пробных экзаменов, диагностических работ и т.п.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  <a:tr h="117822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Полнота охвата образовательных запросов обучающихся и родителей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01292"/>
                  </a:ext>
                </a:extLst>
              </a:tr>
              <a:tr h="154075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 и результативность различных форм внеурочной деятельности по предметам для формирования высоких образовательных результатов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2485817"/>
                  </a:ext>
                </a:extLst>
              </a:tr>
              <a:tr h="154075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Ориентированность работы по профессиональному выбору обучающихся на обеспечение их высоких образовательных результатов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398761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0683713-4FF2-4526-971A-E3A95B5D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4628" y="1514149"/>
            <a:ext cx="2120905" cy="11924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6A9487A-341D-4F8D-958A-1671FC960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886" y="2515719"/>
            <a:ext cx="2120905" cy="119242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92036D6-72ED-46C2-837E-D4DF44B67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3090" y="4027372"/>
            <a:ext cx="2120905" cy="11924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1E62C64-908C-4FEA-B518-0B98B3C18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115" y="5618637"/>
            <a:ext cx="2120905" cy="11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13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0596049"/>
              </p:ext>
            </p:extLst>
          </p:nvPr>
        </p:nvGraphicFramePr>
        <p:xfrm>
          <a:off x="867464" y="1001570"/>
          <a:ext cx="10435811" cy="563333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358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752706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2179522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</a:tblGrid>
              <a:tr h="4914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Организационно-управленческие дефициты (наличие)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104182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Укомплектованность педагогическими кадрами и соответствие педагогов требованиям к образованию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  <a:tr h="111867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Технологичность  методической работы (качество процесса)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01292"/>
                  </a:ext>
                </a:extLst>
              </a:tr>
              <a:tr h="146288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 и результативность различных форм внеурочной деятельности по предметам для формирования высоких образовательных результатов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2485817"/>
                  </a:ext>
                </a:extLst>
              </a:tr>
              <a:tr h="146288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МТБ и УМК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398761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0683713-4FF2-4526-971A-E3A95B5D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4628" y="1514149"/>
            <a:ext cx="2120905" cy="11924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6A9487A-341D-4F8D-958A-1671FC960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886" y="2515719"/>
            <a:ext cx="2120905" cy="119242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92036D6-72ED-46C2-837E-D4DF44B67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3090" y="4027372"/>
            <a:ext cx="2120905" cy="11924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1E62C64-908C-4FEA-B518-0B98B3C18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885" y="5415692"/>
            <a:ext cx="2120905" cy="11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03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«Дорожная карта» реализации проекта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98670B3-87E6-4785-B4D1-0D2DC41B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0317308"/>
              </p:ext>
            </p:extLst>
          </p:nvPr>
        </p:nvGraphicFramePr>
        <p:xfrm>
          <a:off x="289189" y="1275418"/>
          <a:ext cx="11637768" cy="539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90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«Дорожная карта» реализации проекта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98670B3-87E6-4785-B4D1-0D2DC41B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6267437"/>
              </p:ext>
            </p:extLst>
          </p:nvPr>
        </p:nvGraphicFramePr>
        <p:xfrm>
          <a:off x="289188" y="1475926"/>
          <a:ext cx="11437319" cy="505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130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«Дорожная карта» реализации проекта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98670B3-87E6-4785-B4D1-0D2DC41B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2151372"/>
              </p:ext>
            </p:extLst>
          </p:nvPr>
        </p:nvGraphicFramePr>
        <p:xfrm>
          <a:off x="289189" y="1275418"/>
          <a:ext cx="11437319" cy="515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23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03" y="115120"/>
            <a:ext cx="10758379" cy="972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Ожидаемые результаты реализации проекта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39A9E75-F321-439D-BD74-BDD97C974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680295"/>
              </p:ext>
            </p:extLst>
          </p:nvPr>
        </p:nvGraphicFramePr>
        <p:xfrm>
          <a:off x="397565" y="993913"/>
          <a:ext cx="11543117" cy="5961888"/>
        </p:xfrm>
        <a:graphic>
          <a:graphicData uri="http://schemas.openxmlformats.org/drawingml/2006/table">
            <a:tbl>
              <a:tblPr firstRow="1" firstCol="1" bandRow="1"/>
              <a:tblGrid>
                <a:gridCol w="781878">
                  <a:extLst>
                    <a:ext uri="{9D8B030D-6E8A-4147-A177-3AD203B41FA5}">
                      <a16:colId xmlns="" xmlns:a16="http://schemas.microsoft.com/office/drawing/2014/main" val="1264160250"/>
                    </a:ext>
                  </a:extLst>
                </a:gridCol>
                <a:gridCol w="6234388">
                  <a:extLst>
                    <a:ext uri="{9D8B030D-6E8A-4147-A177-3AD203B41FA5}">
                      <a16:colId xmlns="" xmlns:a16="http://schemas.microsoft.com/office/drawing/2014/main" val="1846046206"/>
                    </a:ext>
                  </a:extLst>
                </a:gridCol>
                <a:gridCol w="1423452">
                  <a:extLst>
                    <a:ext uri="{9D8B030D-6E8A-4147-A177-3AD203B41FA5}">
                      <a16:colId xmlns="" xmlns:a16="http://schemas.microsoft.com/office/drawing/2014/main" val="3191770379"/>
                    </a:ext>
                  </a:extLst>
                </a:gridCol>
                <a:gridCol w="1423452">
                  <a:extLst>
                    <a:ext uri="{9D8B030D-6E8A-4147-A177-3AD203B41FA5}">
                      <a16:colId xmlns="" xmlns:a16="http://schemas.microsoft.com/office/drawing/2014/main" val="925987610"/>
                    </a:ext>
                  </a:extLst>
                </a:gridCol>
                <a:gridCol w="1679947">
                  <a:extLst>
                    <a:ext uri="{9D8B030D-6E8A-4147-A177-3AD203B41FA5}">
                      <a16:colId xmlns="" xmlns:a16="http://schemas.microsoft.com/office/drawing/2014/main" val="362325472"/>
                    </a:ext>
                  </a:extLst>
                </a:gridCol>
              </a:tblGrid>
              <a:tr h="61978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Исходное значение (чел.)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значение(чел.)</a:t>
                      </a:r>
                      <a:endParaRPr lang="ru-RU" sz="1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1993790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количества обучающихся , входящих в «группу риска» по личностным особенностям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0423092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русскому языку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2802086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математике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7505575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обществознанию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15982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562724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информатике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087705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pPr marL="228600"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коллективных и групповых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дефицитов по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9" marR="62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715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10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03" y="115120"/>
            <a:ext cx="10758379" cy="972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Возможные риски и способы их снижения.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8E21417-67B7-41E8-A18F-27304B22F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935853"/>
              </p:ext>
            </p:extLst>
          </p:nvPr>
        </p:nvGraphicFramePr>
        <p:xfrm>
          <a:off x="225287" y="1202265"/>
          <a:ext cx="11608904" cy="534596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722073">
                  <a:extLst>
                    <a:ext uri="{9D8B030D-6E8A-4147-A177-3AD203B41FA5}">
                      <a16:colId xmlns="" xmlns:a16="http://schemas.microsoft.com/office/drawing/2014/main" val="3081244237"/>
                    </a:ext>
                  </a:extLst>
                </a:gridCol>
                <a:gridCol w="4297616">
                  <a:extLst>
                    <a:ext uri="{9D8B030D-6E8A-4147-A177-3AD203B41FA5}">
                      <a16:colId xmlns="" xmlns:a16="http://schemas.microsoft.com/office/drawing/2014/main" val="2540827116"/>
                    </a:ext>
                  </a:extLst>
                </a:gridCol>
                <a:gridCol w="6589215">
                  <a:extLst>
                    <a:ext uri="{9D8B030D-6E8A-4147-A177-3AD203B41FA5}">
                      <a16:colId xmlns="" xmlns:a16="http://schemas.microsoft.com/office/drawing/2014/main" val="3428210647"/>
                    </a:ext>
                  </a:extLst>
                </a:gridCol>
              </a:tblGrid>
              <a:tr h="68560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№ п/п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Мероприятия по снижению рисков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extLst>
                  <a:ext uri="{0D108BD9-81ED-4DB2-BD59-A6C34878D82A}">
                    <a16:rowId xmlns="" xmlns:a16="http://schemas.microsoft.com/office/drawing/2014/main" val="1388065549"/>
                  </a:ext>
                </a:extLst>
              </a:tr>
              <a:tr h="965589">
                <a:tc>
                  <a:txBody>
                    <a:bodyPr/>
                    <a:lstStyle/>
                    <a:p>
                      <a:pPr marL="22860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1 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Пропуски занятий обучающимися (болезнь, карантинные мероприятия)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Использование дистанционного консультирования обучающихся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extLst>
                  <a:ext uri="{0D108BD9-81ED-4DB2-BD59-A6C34878D82A}">
                    <a16:rowId xmlns="" xmlns:a16="http://schemas.microsoft.com/office/drawing/2014/main" val="2741712428"/>
                  </a:ext>
                </a:extLst>
              </a:tr>
              <a:tr h="1033669">
                <a:tc>
                  <a:txBody>
                    <a:bodyPr/>
                    <a:lstStyle/>
                    <a:p>
                      <a:pPr marL="22860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2 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Пропуски занятий обучающимися без уважительной причины</a:t>
                      </a:r>
                      <a:endPara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Проведение работы с родителями и обучающимися в рамках профилактического совета Учреждения и ППк  с целью организации успешности обучения.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extLst>
                  <a:ext uri="{0D108BD9-81ED-4DB2-BD59-A6C34878D82A}">
                    <a16:rowId xmlns="" xmlns:a16="http://schemas.microsoft.com/office/drawing/2014/main" val="2723464861"/>
                  </a:ext>
                </a:extLst>
              </a:tr>
              <a:tr h="1139718">
                <a:tc>
                  <a:txBody>
                    <a:bodyPr/>
                    <a:lstStyle/>
                    <a:p>
                      <a:pPr marL="22860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3 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Наличие семей «группы риска»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Использование положительного влияния школы на обучающихся из семей «группы риска» через вовлечение в школьную жизнь и индивидуальный педагогический подход.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99" marR="66999" marT="0" marB="0"/>
                </a:tc>
                <a:extLst>
                  <a:ext uri="{0D108BD9-81ED-4DB2-BD59-A6C34878D82A}">
                    <a16:rowId xmlns="" xmlns:a16="http://schemas.microsoft.com/office/drawing/2014/main" val="404950558"/>
                  </a:ext>
                </a:extLst>
              </a:tr>
              <a:tr h="1139718">
                <a:tc>
                  <a:txBody>
                    <a:bodyPr/>
                    <a:lstStyle/>
                    <a:p>
                      <a:pPr marL="22860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материально- техническим оснащением процесса обучения.</a:t>
                      </a: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запросов учителей-предметников потребностей в совершенствовании оснащения преподаваемого предмета с ранним  планированием  закупочной деятельности.</a:t>
                      </a:r>
                    </a:p>
                  </a:txBody>
                  <a:tcPr marL="66999" marR="66999" marT="0" marB="0"/>
                </a:tc>
                <a:extLst>
                  <a:ext uri="{0D108BD9-81ED-4DB2-BD59-A6C34878D82A}">
                    <a16:rowId xmlns="" xmlns:a16="http://schemas.microsoft.com/office/drawing/2014/main" val="389672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14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98500">
              <a:srgbClr val="F0DDDB"/>
            </a:gs>
            <a:gs pos="97000">
              <a:srgbClr val="EFDBD9"/>
            </a:gs>
            <a:gs pos="94000">
              <a:srgbClr val="EDD7D5"/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4F799-1EAB-4BCA-B1FB-BE464537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548640"/>
            <a:ext cx="11600329" cy="11795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ПОВЫШЕНИЕ КАЧЕСТВА ОБЩЕГО ОБРАЗОВАНИЯ В ШКОЛЕ.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6D86B6-9DD0-4DBE-B96F-3D6E881B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1581912"/>
            <a:ext cx="12085982" cy="4727448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Задачи: 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1.Выравнивание образовательных результатов обучающихся.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2.Повышение эффективности педагогического обеспечения качества образовательных результатов.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3.Обеспечение образовательного запроса родителей и повышение уровня их готовности участвовать в достижении планируемых образовательных результатов детей.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93679EC-FB33-460A-A8D3-B473F2051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800" y="46101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5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835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Входная диагностика по русскому языку (начало </a:t>
            </a:r>
            <a:r>
              <a:rPr lang="ru-RU" dirty="0" err="1" smtClean="0"/>
              <a:t>уч.года</a:t>
            </a:r>
            <a:r>
              <a:rPr lang="ru-RU" dirty="0" smtClean="0"/>
              <a:t>)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448" y="1495168"/>
          <a:ext cx="10008973" cy="520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835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Промежуточная диагностика по русскому языку (декабрь)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448" y="1495168"/>
          <a:ext cx="10008973" cy="520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835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Промежуточная диагностика-2 по русскому языку (март)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448" y="1495168"/>
          <a:ext cx="10008973" cy="520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87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airee.co/ru/wp-content/uploads/2015/10/Hand_shaki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299" y="2786059"/>
            <a:ext cx="4810125" cy="2676525"/>
          </a:xfrm>
          <a:prstGeom prst="rect">
            <a:avLst/>
          </a:prstGeom>
          <a:noFill/>
        </p:spPr>
      </p:pic>
      <p:pic>
        <p:nvPicPr>
          <p:cNvPr id="92164" name="Picture 4" descr="http://sozvezdieschastya.com/upload/comments/a608d936bf236beb37487fdc90f802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1285861"/>
            <a:ext cx="5238750" cy="1143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021" y="4609071"/>
            <a:ext cx="5534711" cy="1767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русского языка и литературы «МБОУ Школа №171» </a:t>
            </a:r>
            <a:br>
              <a:rPr lang="ru-RU" dirty="0" smtClean="0"/>
            </a:br>
            <a:r>
              <a:rPr lang="ru-RU" dirty="0" err="1" smtClean="0"/>
              <a:t>Смотракова</a:t>
            </a:r>
            <a:r>
              <a:rPr lang="ru-RU" dirty="0" smtClean="0"/>
              <a:t> Т.А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590" y="430426"/>
            <a:ext cx="10018713" cy="3124201"/>
          </a:xfrm>
        </p:spPr>
        <p:txBody>
          <a:bodyPr/>
          <a:lstStyle/>
          <a:p>
            <a:pPr lvl="0"/>
            <a:r>
              <a:rPr lang="ru-RU" sz="3600" dirty="0" smtClean="0"/>
              <a:t>Тема: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Из опыта работы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учителя русского языка на групповых занятиях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преодолению групповых и индивидуальных дефицитов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580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40000"/>
                <a:lumOff val="60000"/>
              </a:schemeClr>
            </a:gs>
            <a:gs pos="68000">
              <a:schemeClr val="accent1">
                <a:lumMod val="95000"/>
                <a:lumOff val="5000"/>
              </a:schemeClr>
            </a:gs>
            <a:gs pos="81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83651D-4A6D-4355-BF66-02E50360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68" y="259242"/>
            <a:ext cx="4832802" cy="788508"/>
          </a:xfrm>
        </p:spPr>
        <p:txBody>
          <a:bodyPr anchor="t">
            <a:normAutofit/>
          </a:bodyPr>
          <a:lstStyle/>
          <a:p>
            <a:r>
              <a:rPr lang="ru-RU" sz="3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Актуальность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="" xmlns:a16="http://schemas.microsoft.com/office/drawing/2014/main" id="{988215DD-F619-4680-B808-919C0D3AD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0672838"/>
              </p:ext>
            </p:extLst>
          </p:nvPr>
        </p:nvGraphicFramePr>
        <p:xfrm>
          <a:off x="739812" y="1648883"/>
          <a:ext cx="6267542" cy="362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Изображение выглядит как красный, стол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C1797D4-8935-4B59-A305-1D3D6DD80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318" y="259242"/>
            <a:ext cx="3900845" cy="29256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7778318-F689-4989-B990-CC4ECF40E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8655" y="3444118"/>
            <a:ext cx="3523533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6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7B8015-4765-44CE-8727-2702F26C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73" y="153881"/>
            <a:ext cx="3635510" cy="2123843"/>
          </a:xfrm>
        </p:spPr>
        <p:txBody>
          <a:bodyPr>
            <a:normAutofit/>
          </a:bodyPr>
          <a:lstStyle/>
          <a:p>
            <a: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ПРОБЛЕМА:</a:t>
            </a:r>
            <a:br>
              <a:rPr lang="ru-RU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300" b="1" dirty="0">
                <a:latin typeface="Bookman Old Style" panose="02050604050505020204" pitchFamily="18" charset="0"/>
              </a:rPr>
              <a:t/>
            </a:r>
            <a:br>
              <a:rPr lang="ru-RU" sz="1300" b="1" dirty="0">
                <a:latin typeface="Bookman Old Style" panose="02050604050505020204" pitchFamily="18" charset="0"/>
              </a:rPr>
            </a:br>
            <a:r>
              <a:rPr lang="ru-RU" sz="1300" b="1" dirty="0"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СТАБИЛЬНО НИЗКИЕ ОБРАЗОВАТЕЛЬНЫЕ РЕЗУЛЬТАТЫ ГИА-9.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B40403-72A7-4DCA-A393-4B7BDD6C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3" y="4157306"/>
            <a:ext cx="3908346" cy="18964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Приказ Министерства образования, науки и молодежной политики Нижегородской области от 31.05.2018 № 1287 «О реализации проекта по формированию </a:t>
            </a:r>
            <a:r>
              <a:rPr lang="ru-RU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практикоориентированной</a:t>
            </a:r>
            <a:r>
              <a:rPr lang="ru-RU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модели повышения качества образования в школах Нижегородской области, имеющих стабильно низкие образовательные результаты»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21ABFA6-56AD-48E8-8ABE-12876578FDE0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874" y="3429000"/>
            <a:ext cx="7986126" cy="3398520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6796DDE-D8EB-49AF-AB58-0CE3DEED62C9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445"/>
                    </a14:imgEffect>
                    <a14:imgEffect>
                      <a14:saturation sat="2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874" y="153881"/>
            <a:ext cx="7986125" cy="3016508"/>
          </a:xfrm>
          <a:prstGeom prst="rect">
            <a:avLst/>
          </a:prstGeom>
          <a:noFill/>
        </p:spPr>
      </p:pic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162007D-FFB6-46D9-8503-3DC4433C3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86" y="2051190"/>
            <a:ext cx="3728297" cy="19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5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98500">
              <a:srgbClr val="F0DDDB"/>
            </a:gs>
            <a:gs pos="97000">
              <a:srgbClr val="EFDBD9"/>
            </a:gs>
            <a:gs pos="94000">
              <a:srgbClr val="EDD7D5"/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83651D-4A6D-4355-BF66-02E50360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0938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Социальный статус обучающихся и их семей.</a:t>
            </a:r>
          </a:p>
        </p:txBody>
      </p:sp>
      <p:pic>
        <p:nvPicPr>
          <p:cNvPr id="8" name="Объект 7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973B867-9066-45DD-AEC4-116A445FD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8036" y="1410005"/>
            <a:ext cx="3114398" cy="2837317"/>
          </a:xfrm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8715832B-5BCA-4B31-93A1-5EC41DA3D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55489949"/>
              </p:ext>
            </p:extLst>
          </p:nvPr>
        </p:nvGraphicFramePr>
        <p:xfrm>
          <a:off x="428487" y="2080522"/>
          <a:ext cx="7880626" cy="477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772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98500">
              <a:srgbClr val="F0DDDB"/>
            </a:gs>
            <a:gs pos="97000">
              <a:srgbClr val="EFDBD9"/>
            </a:gs>
            <a:gs pos="94000">
              <a:srgbClr val="EDD7D5"/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ABF2A2BD-581F-43C5-93F1-91FD4C3D8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0673755"/>
              </p:ext>
            </p:extLst>
          </p:nvPr>
        </p:nvGraphicFramePr>
        <p:xfrm>
          <a:off x="0" y="1"/>
          <a:ext cx="119137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внутренний, стол, игрушка, рабочи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0B1841CA-9C52-457B-AC58-6AFF37E01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286" y="2536548"/>
            <a:ext cx="2809461" cy="17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8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модели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0732ABB-4658-457D-A96D-B21758D16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2182400"/>
              </p:ext>
            </p:extLst>
          </p:nvPr>
        </p:nvGraphicFramePr>
        <p:xfrm>
          <a:off x="1115759" y="1060175"/>
          <a:ext cx="10167937" cy="561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4BB29EC-90B7-4162-9BCA-EE8E0298FB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7074" y="0"/>
            <a:ext cx="3561246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42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D6A951A-4346-473E-B47E-14610684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86" y="187275"/>
            <a:ext cx="10168128" cy="972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Направления и выявленные дефициты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162EABB2-10B4-4001-AEDD-A874A9DA0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9883217"/>
              </p:ext>
            </p:extLst>
          </p:nvPr>
        </p:nvGraphicFramePr>
        <p:xfrm>
          <a:off x="185346" y="1006382"/>
          <a:ext cx="10435811" cy="566434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03583">
                  <a:extLst>
                    <a:ext uri="{9D8B030D-6E8A-4147-A177-3AD203B41FA5}">
                      <a16:colId xmlns="" xmlns:a16="http://schemas.microsoft.com/office/drawing/2014/main" val="1181570247"/>
                    </a:ext>
                  </a:extLst>
                </a:gridCol>
                <a:gridCol w="7076661">
                  <a:extLst>
                    <a:ext uri="{9D8B030D-6E8A-4147-A177-3AD203B41FA5}">
                      <a16:colId xmlns="" xmlns:a16="http://schemas.microsoft.com/office/drawing/2014/main" val="1822323773"/>
                    </a:ext>
                  </a:extLst>
                </a:gridCol>
                <a:gridCol w="1417982">
                  <a:extLst>
                    <a:ext uri="{9D8B030D-6E8A-4147-A177-3AD203B41FA5}">
                      <a16:colId xmlns="" xmlns:a16="http://schemas.microsoft.com/office/drawing/2014/main" val="2896065100"/>
                    </a:ext>
                  </a:extLst>
                </a:gridCol>
                <a:gridCol w="1437585">
                  <a:extLst>
                    <a:ext uri="{9D8B030D-6E8A-4147-A177-3AD203B41FA5}">
                      <a16:colId xmlns="" xmlns:a16="http://schemas.microsoft.com/office/drawing/2014/main" val="1723981308"/>
                    </a:ext>
                  </a:extLst>
                </a:gridCol>
              </a:tblGrid>
              <a:tr h="5437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Предметные дефициты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РЯ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%)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%)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2108"/>
                  </a:ext>
                </a:extLst>
              </a:tr>
              <a:tr h="54370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Доля обучающихся, имеющих предметные дефициты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030879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Доля тем по предмету, в которых обучающиеся имеют индивидуальные дефициты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01292"/>
                  </a:ext>
                </a:extLst>
              </a:tr>
              <a:tr h="134063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ookman Old Style" panose="02050604050505020204" pitchFamily="18" charset="0"/>
                        </a:rPr>
                        <a:t>Доля тем по предмету, в которых обучающиеся имеют групповые дефициты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2485817"/>
                  </a:ext>
                </a:extLst>
              </a:tr>
              <a:tr h="1340638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Доля тем по предмету, в которых обучающиеся имеют коллективные дефициты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398761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B80594B-4EFB-4ED5-80FE-866C8EC50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7896" y="4691851"/>
            <a:ext cx="3498758" cy="22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0226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985</Words>
  <Application>Microsoft Office PowerPoint</Application>
  <PresentationFormat>Произвольный</PresentationFormat>
  <Paragraphs>188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1_Берлин</vt:lpstr>
      <vt:lpstr>Параллакс</vt:lpstr>
      <vt:lpstr>Проектирование организационно-управленческих условий перевода школы в эффективный режим функционирования.</vt:lpstr>
      <vt:lpstr>ЦЕЛЬ:  ПОВЫШЕНИЕ КАЧЕСТВА ОБЩЕГО ОБРАЗОВАНИЯ В ШКОЛЕ. </vt:lpstr>
      <vt:lpstr>учитель русского языка и литературы «МБОУ Школа №171»  Смотракова Т.А.</vt:lpstr>
      <vt:lpstr>Актуальность</vt:lpstr>
      <vt:lpstr>ПРОБЛЕМА:   СТАБИЛЬНО НИЗКИЕ ОБРАЗОВАТЕЛЬНЫЕ РЕЗУЛЬТАТЫ ГИА-9. </vt:lpstr>
      <vt:lpstr>Социальный статус обучающихся и их семей.</vt:lpstr>
      <vt:lpstr>Слайд 7</vt:lpstr>
      <vt:lpstr>Структура модели</vt:lpstr>
      <vt:lpstr>Направления и выявленные дефициты</vt:lpstr>
      <vt:lpstr>Направления и выявленные дефициты</vt:lpstr>
      <vt:lpstr>Направления и выявленные дефициты</vt:lpstr>
      <vt:lpstr>Направления и выявленные дефициты</vt:lpstr>
      <vt:lpstr>Направления и выявленные дефициты</vt:lpstr>
      <vt:lpstr>Направления и выявленные дефициты</vt:lpstr>
      <vt:lpstr> «Дорожная карта» реализации проекта </vt:lpstr>
      <vt:lpstr> «Дорожная карта» реализации проекта </vt:lpstr>
      <vt:lpstr> «Дорожная карта» реализации проекта </vt:lpstr>
      <vt:lpstr> Ожидаемые результаты реализации проекта </vt:lpstr>
      <vt:lpstr> Возможные риски и способы их снижения.</vt:lpstr>
      <vt:lpstr>Входная диагностика по русскому языку (начало уч.года) </vt:lpstr>
      <vt:lpstr>Промежуточная диагностика по русскому языку (декабрь) </vt:lpstr>
      <vt:lpstr>Промежуточная диагностика-2 по русскому языку (март)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организационно-управленческих условий перевода школы в эффективный режим функционирования.</dc:title>
  <dc:creator>Игорь</dc:creator>
  <cp:lastModifiedBy>Александр</cp:lastModifiedBy>
  <cp:revision>38</cp:revision>
  <dcterms:created xsi:type="dcterms:W3CDTF">2019-12-14T14:14:44Z</dcterms:created>
  <dcterms:modified xsi:type="dcterms:W3CDTF">2020-10-31T11:41:41Z</dcterms:modified>
</cp:coreProperties>
</file>