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9" r:id="rId5"/>
    <p:sldId id="260" r:id="rId6"/>
    <p:sldId id="261" r:id="rId7"/>
    <p:sldId id="262" r:id="rId8"/>
    <p:sldId id="268" r:id="rId9"/>
    <p:sldId id="263" r:id="rId10"/>
    <p:sldId id="264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844619D-96B8-4144-97DD-F3BEB610CADB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0B0A1A2-F35F-4094-BD6D-C20488AC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Психологическая подготовка к экзаменам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5214950"/>
            <a:ext cx="7772400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Психологическая служба школы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Управление своими эмоциями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000108"/>
            <a:ext cx="7929618" cy="492922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		</a:t>
            </a:r>
          </a:p>
          <a:p>
            <a:r>
              <a:rPr lang="ru-RU" b="1" dirty="0" smtClean="0"/>
              <a:t>Аутотренинг</a:t>
            </a:r>
            <a:r>
              <a:rPr lang="ru-RU" dirty="0" smtClean="0"/>
              <a:t> позволяет человеку создать подходящий настрой, добиться спокойствия и уверенности. Например: «Все хорошо в моем мире. Я уверен и спокоен. Я быстро вспоминаю весь материал. Я сосредоточен»</a:t>
            </a:r>
          </a:p>
          <a:p>
            <a:endParaRPr lang="ru-RU" dirty="0" smtClean="0"/>
          </a:p>
          <a:p>
            <a:r>
              <a:rPr lang="ru-RU" b="1" dirty="0" smtClean="0"/>
              <a:t>Позитивный настрой </a:t>
            </a:r>
            <a:r>
              <a:rPr lang="ru-RU" dirty="0" smtClean="0"/>
              <a:t>– вспомните ситуацию, где Вы проявили смелость, сообразительность и находчивость. Это укрепит Вашу веру в себя и свои способности.</a:t>
            </a:r>
          </a:p>
          <a:p>
            <a:endParaRPr lang="ru-RU" dirty="0" smtClean="0"/>
          </a:p>
          <a:p>
            <a:r>
              <a:rPr lang="ru-RU" dirty="0" smtClean="0"/>
              <a:t> </a:t>
            </a:r>
            <a:r>
              <a:rPr lang="ru-RU" b="1" dirty="0" smtClean="0"/>
              <a:t>Растопить узоры на стекле. </a:t>
            </a:r>
            <a:r>
              <a:rPr lang="ru-RU" dirty="0" smtClean="0"/>
              <a:t>Глубоко вдохните, не поднимая плеч. Медленно выдохните как будто вы собираетесь растопить снежные узоры на стекле. Повторите упражнение несколько раз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85728"/>
            <a:ext cx="8183880" cy="1051560"/>
          </a:xfrm>
        </p:spPr>
        <p:txBody>
          <a:bodyPr/>
          <a:lstStyle/>
          <a:p>
            <a:r>
              <a:rPr lang="ru-RU" dirty="0" smtClean="0"/>
              <a:t>Полезные советы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183880" cy="4187952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/>
              <a:t>Активность внимания повышают жестикуляция, ходьба, гимнастические упражнения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Обязательно чередуй работу и отдых, так как монотонность и однообразие в работе понижают активность мозговой деятельности. Поэтому необходимо через каждые 30-40 минут делать паузу на 10 минут, чтобы дать мозгу отдохнуть.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8183880" cy="1051560"/>
          </a:xfrm>
        </p:spPr>
        <p:txBody>
          <a:bodyPr/>
          <a:lstStyle/>
          <a:p>
            <a:r>
              <a:rPr lang="ru-RU" dirty="0" smtClean="0"/>
              <a:t>На экзамене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501122" cy="5072098"/>
          </a:xfrm>
        </p:spPr>
        <p:txBody>
          <a:bodyPr>
            <a:normAutofit fontScale="92500"/>
          </a:bodyPr>
          <a:lstStyle/>
          <a:p>
            <a:endParaRPr lang="ru-RU" b="1" i="1" dirty="0" smtClean="0"/>
          </a:p>
          <a:p>
            <a:r>
              <a:rPr lang="ru-RU" b="1" i="1" dirty="0" smtClean="0"/>
              <a:t>Будь внимателен! </a:t>
            </a:r>
            <a:r>
              <a:rPr lang="ru-RU" dirty="0" smtClean="0"/>
              <a:t>В начале тестирования тебе сообщат необходимую информацию – как заполнять бланк. Выполняй инструкцию внимательно</a:t>
            </a:r>
          </a:p>
          <a:p>
            <a:endParaRPr lang="ru-RU" dirty="0" smtClean="0"/>
          </a:p>
          <a:p>
            <a:r>
              <a:rPr lang="ru-RU" b="1" i="1" dirty="0" smtClean="0"/>
              <a:t>Читай задание до конца!</a:t>
            </a:r>
            <a:r>
              <a:rPr lang="ru-RU" dirty="0" smtClean="0"/>
              <a:t> Спешка не должна приводить к тому, что ты стараешься понять условия задания "по первым словам" и достраиваешь концовку в собственном воображении. Это верный способ совершить досадные ошибки в самых легких вопросах.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14290"/>
            <a:ext cx="8183880" cy="1051560"/>
          </a:xfrm>
        </p:spPr>
        <p:txBody>
          <a:bodyPr/>
          <a:lstStyle/>
          <a:p>
            <a:r>
              <a:rPr lang="ru-RU" dirty="0" smtClean="0"/>
              <a:t>На экзамене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15370" cy="500066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Начни с легкого!</a:t>
            </a:r>
            <a:r>
              <a:rPr lang="ru-RU" dirty="0" smtClean="0"/>
              <a:t> Начни отвечать на те вопросы, в знании которых ты не сомневаешься</a:t>
            </a:r>
          </a:p>
          <a:p>
            <a:endParaRPr lang="ru-RU" dirty="0" smtClean="0"/>
          </a:p>
          <a:p>
            <a:r>
              <a:rPr lang="ru-RU" b="1" i="1" dirty="0" smtClean="0"/>
              <a:t>Пропускай!</a:t>
            </a:r>
            <a:r>
              <a:rPr lang="ru-RU" dirty="0" smtClean="0"/>
              <a:t> Надо научиться пропускать трудные или непонятные задания. Помни: в тексте всегда найдутся такие вопросы, с которыми ты обязательно справишься</a:t>
            </a:r>
          </a:p>
          <a:p>
            <a:endParaRPr lang="ru-RU" dirty="0" smtClean="0"/>
          </a:p>
          <a:p>
            <a:r>
              <a:rPr lang="ru-RU" b="1" i="1" dirty="0" smtClean="0"/>
              <a:t>Запланируй два круга!</a:t>
            </a:r>
            <a:r>
              <a:rPr lang="ru-RU" dirty="0" smtClean="0"/>
              <a:t> Рассчитай время так, чтобы за две трети всего отведенного времени пройтись по всем легким а потом спокойно вернуться и подумать над трудными, которые тебе вначале пришлось пропустить (второй круг).</a:t>
            </a:r>
          </a:p>
          <a:p>
            <a:endParaRPr lang="ru-RU" dirty="0" smtClean="0">
              <a:solidFill>
                <a:srgbClr val="8409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0"/>
            <a:ext cx="8183880" cy="1051560"/>
          </a:xfrm>
        </p:spPr>
        <p:txBody>
          <a:bodyPr/>
          <a:lstStyle/>
          <a:p>
            <a:r>
              <a:rPr lang="ru-RU" dirty="0" smtClean="0"/>
              <a:t>На экзамене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Не бойся!</a:t>
            </a:r>
            <a:r>
              <a:rPr lang="ru-RU" dirty="0" smtClean="0"/>
              <a:t> Жесткие рамки времени не должны влиять на качество твоих ответов. Перед тем, как вписать ответ, перечитай вопрос дважды и убедись, что ты правильно понял, что от тебя требуется</a:t>
            </a:r>
          </a:p>
          <a:p>
            <a:endParaRPr lang="ru-RU" dirty="0" smtClean="0"/>
          </a:p>
          <a:p>
            <a:r>
              <a:rPr lang="ru-RU" b="1" i="1" dirty="0" smtClean="0"/>
              <a:t>Не огорчайся!</a:t>
            </a:r>
            <a:r>
              <a:rPr lang="ru-RU" dirty="0" smtClean="0"/>
              <a:t> Стремись выполнить все задания, но помни, что на практике это не всегда реально. Учитывай, что количество решенных тобой заданий вполне может оказаться достаточным для хорошей оценки.</a:t>
            </a:r>
          </a:p>
          <a:p>
            <a:endParaRPr lang="ru-RU" dirty="0" smtClean="0">
              <a:solidFill>
                <a:srgbClr val="8409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571480"/>
            <a:ext cx="8183880" cy="1051560"/>
          </a:xfrm>
        </p:spPr>
        <p:txBody>
          <a:bodyPr/>
          <a:lstStyle/>
          <a:p>
            <a:r>
              <a:rPr lang="ru-RU" dirty="0" smtClean="0"/>
              <a:t>      Удачи!</a:t>
            </a:r>
            <a:endParaRPr lang="ru-RU" dirty="0"/>
          </a:p>
        </p:txBody>
      </p:sp>
      <p:pic>
        <p:nvPicPr>
          <p:cNvPr id="4" name="Picture 7" descr="PE03166_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68" y="2357430"/>
            <a:ext cx="2346350" cy="2474366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0"/>
            <a:ext cx="8183880" cy="1051560"/>
          </a:xfrm>
        </p:spPr>
        <p:txBody>
          <a:bodyPr/>
          <a:lstStyle/>
          <a:p>
            <a:r>
              <a:rPr lang="ru-RU" dirty="0" smtClean="0"/>
              <a:t>               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83880" cy="4187952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Экзамен</a:t>
            </a:r>
            <a:r>
              <a:rPr lang="ru-RU" dirty="0" smtClean="0"/>
              <a:t> является значимым событием, для успешного прохождения которого важен определенный </a:t>
            </a:r>
            <a:r>
              <a:rPr lang="ru-RU" b="1" dirty="0" smtClean="0"/>
              <a:t>психологический настрой.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2050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4786322"/>
            <a:ext cx="1428760" cy="841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072494" cy="490233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Сангвиник</a:t>
            </a:r>
            <a:r>
              <a:rPr lang="ru-RU" dirty="0" smtClean="0"/>
              <a:t>: чтобы интерес к цели не </a:t>
            </a:r>
          </a:p>
          <a:p>
            <a:pPr>
              <a:buNone/>
            </a:pPr>
            <a:r>
              <a:rPr lang="ru-RU" dirty="0" smtClean="0"/>
              <a:t>   падал, его необходимо стимулировать, придумывая дополнительные бонусы</a:t>
            </a:r>
          </a:p>
          <a:p>
            <a:endParaRPr lang="ru-RU" dirty="0" smtClean="0"/>
          </a:p>
          <a:p>
            <a:r>
              <a:rPr lang="ru-RU" b="1" dirty="0" smtClean="0"/>
              <a:t>Флегматик</a:t>
            </a:r>
            <a:r>
              <a:rPr lang="ru-RU" dirty="0" smtClean="0"/>
              <a:t>: в работе весьма производителен, если компенсирует свою неспешность прилежанием</a:t>
            </a:r>
          </a:p>
          <a:p>
            <a:endParaRPr lang="ru-RU" dirty="0" smtClean="0"/>
          </a:p>
          <a:p>
            <a:r>
              <a:rPr lang="ru-RU" b="1" dirty="0" smtClean="0"/>
              <a:t>Холерик</a:t>
            </a:r>
            <a:r>
              <a:rPr lang="ru-RU" dirty="0" smtClean="0"/>
              <a:t>: большей эффективности достигнет, ставя небольшие, «близкие» цели и следя за расходом своих сил</a:t>
            </a:r>
          </a:p>
          <a:p>
            <a:endParaRPr lang="ru-RU" dirty="0" smtClean="0"/>
          </a:p>
          <a:p>
            <a:r>
              <a:rPr lang="ru-RU" b="1" dirty="0" smtClean="0"/>
              <a:t>Меланхолик</a:t>
            </a:r>
            <a:r>
              <a:rPr lang="ru-RU" dirty="0" smtClean="0"/>
              <a:t>: для большей эффективности необходимо заручиться эмоциональной поддержкой, создать комфортные условия для работы 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85852" y="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Самопознание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C:\Program Files\Microsoft Office\MEDIA\CAGCAT10\j029917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71480"/>
            <a:ext cx="1535113" cy="180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428604"/>
            <a:ext cx="8183880" cy="1051560"/>
          </a:xfrm>
        </p:spPr>
        <p:txBody>
          <a:bodyPr/>
          <a:lstStyle/>
          <a:p>
            <a:r>
              <a:rPr lang="ru-RU" dirty="0" smtClean="0"/>
              <a:t>        Самопознание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183880" cy="4187952"/>
          </a:xfrm>
        </p:spPr>
        <p:txBody>
          <a:bodyPr/>
          <a:lstStyle/>
          <a:p>
            <a:r>
              <a:rPr lang="ru-RU" dirty="0" smtClean="0"/>
              <a:t>Для начала определите, кто Вы - "</a:t>
            </a:r>
            <a:r>
              <a:rPr lang="ru-RU" b="1" dirty="0" smtClean="0"/>
              <a:t>сова</a:t>
            </a:r>
            <a:r>
              <a:rPr lang="ru-RU" dirty="0" smtClean="0"/>
              <a:t>" или "</a:t>
            </a:r>
            <a:r>
              <a:rPr lang="ru-RU" b="1" dirty="0" smtClean="0"/>
              <a:t>жаворонок</a:t>
            </a:r>
            <a:r>
              <a:rPr lang="en-US" dirty="0" smtClean="0"/>
              <a:t>”</a:t>
            </a:r>
            <a:endParaRPr lang="ru-RU" dirty="0" smtClean="0"/>
          </a:p>
          <a:p>
            <a:r>
              <a:rPr lang="ru-RU" dirty="0" smtClean="0"/>
              <a:t> В зависимости от этого максимально загрузите утренние или, напротив, вечерние часы</a:t>
            </a:r>
          </a:p>
          <a:p>
            <a:r>
              <a:rPr lang="ru-RU" dirty="0" smtClean="0"/>
              <a:t>Наиболее цепкая память между </a:t>
            </a:r>
            <a:r>
              <a:rPr lang="ru-RU" b="1" dirty="0" smtClean="0"/>
              <a:t>8 и 12 </a:t>
            </a:r>
            <a:r>
              <a:rPr lang="ru-RU" dirty="0" smtClean="0"/>
              <a:t>часами дня и в </a:t>
            </a:r>
            <a:r>
              <a:rPr lang="ru-RU" b="1" dirty="0" smtClean="0"/>
              <a:t>17- 21 </a:t>
            </a:r>
            <a:r>
              <a:rPr lang="ru-RU" dirty="0" smtClean="0"/>
              <a:t>часов вечера.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0"/>
            <a:ext cx="8183880" cy="1051560"/>
          </a:xfrm>
        </p:spPr>
        <p:txBody>
          <a:bodyPr/>
          <a:lstStyle/>
          <a:p>
            <a:r>
              <a:rPr lang="ru-RU" dirty="0" smtClean="0"/>
              <a:t>	Самопознание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183880" cy="49023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Жаворонок</a:t>
            </a:r>
            <a:r>
              <a:rPr lang="ru-RU" dirty="0" smtClean="0"/>
              <a:t> – Вы без проблем просыпаетесь рано утром, Ваша работоспособность максимальна в первой половине дня, затем она постепенно снижается</a:t>
            </a:r>
          </a:p>
          <a:p>
            <a:endParaRPr lang="ru-RU" dirty="0" smtClean="0"/>
          </a:p>
          <a:p>
            <a:r>
              <a:rPr lang="ru-RU" b="1" dirty="0" smtClean="0"/>
              <a:t>Голубь </a:t>
            </a:r>
            <a:r>
              <a:rPr lang="ru-RU" dirty="0" smtClean="0"/>
              <a:t>– Вы не любите рано вставать и поздно ложиться. Работоспособность одинакова на протяжении всего дня</a:t>
            </a:r>
          </a:p>
          <a:p>
            <a:endParaRPr lang="ru-RU" dirty="0" smtClean="0"/>
          </a:p>
          <a:p>
            <a:r>
              <a:rPr lang="ru-RU" b="1" dirty="0" smtClean="0"/>
              <a:t>Сова </a:t>
            </a:r>
            <a:r>
              <a:rPr lang="ru-RU" dirty="0" smtClean="0"/>
              <a:t>– Ваша работоспособность наибольшая во второй половине дня и может длиться до поздней ночи. Вам трудно вставать по утрам и настраиваться на работу до обеда.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183880" cy="1051560"/>
          </a:xfrm>
        </p:spPr>
        <p:txBody>
          <a:bodyPr/>
          <a:lstStyle/>
          <a:p>
            <a:r>
              <a:rPr lang="ru-RU" dirty="0" smtClean="0"/>
              <a:t>         Тайм-менеджмент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15370" cy="478634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Тайм-менеджмент</a:t>
            </a:r>
            <a:r>
              <a:rPr lang="ru-RU" dirty="0" smtClean="0"/>
              <a:t> – это эффективное управление временем.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успешной подготовки к экзаменам </a:t>
            </a:r>
            <a:r>
              <a:rPr lang="ru-RU" b="1" dirty="0" smtClean="0"/>
              <a:t>необходимо</a:t>
            </a:r>
            <a:r>
              <a:rPr lang="ru-RU" dirty="0" smtClean="0"/>
              <a:t> рационально </a:t>
            </a:r>
          </a:p>
          <a:p>
            <a:pPr>
              <a:buNone/>
            </a:pPr>
            <a:r>
              <a:rPr lang="ru-RU" dirty="0" smtClean="0"/>
              <a:t>использовать время: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изучить свой биоритм</a:t>
            </a:r>
          </a:p>
          <a:p>
            <a:r>
              <a:rPr lang="ru-RU" dirty="0" smtClean="0"/>
              <a:t>составить план подготовки к экзамену</a:t>
            </a:r>
          </a:p>
          <a:p>
            <a:r>
              <a:rPr lang="ru-RU" dirty="0" smtClean="0"/>
              <a:t>использовать приёмы управления временем</a:t>
            </a:r>
            <a:endParaRPr lang="ru-RU" dirty="0"/>
          </a:p>
        </p:txBody>
      </p:sp>
      <p:pic>
        <p:nvPicPr>
          <p:cNvPr id="4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2786058"/>
            <a:ext cx="1738311" cy="1848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0"/>
            <a:ext cx="8183880" cy="1051560"/>
          </a:xfrm>
        </p:spPr>
        <p:txBody>
          <a:bodyPr/>
          <a:lstStyle/>
          <a:p>
            <a:r>
              <a:rPr lang="ru-RU" dirty="0" smtClean="0"/>
              <a:t>Тайм-менеджмент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429684" cy="5214974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Наведите </a:t>
            </a:r>
            <a:r>
              <a:rPr lang="ru-RU" b="1" dirty="0" smtClean="0"/>
              <a:t>порядок </a:t>
            </a:r>
            <a:r>
              <a:rPr lang="ru-RU" dirty="0" smtClean="0"/>
              <a:t>на рабочем столе и уберите все лишнее. Не пытайтесь быть эффективными в хаосе, ссылаясь на вашу «творческую натуру». В биографиях великих творческих людей масса примеров жесточайшей организованности и тщательного упорядочения дел</a:t>
            </a:r>
          </a:p>
          <a:p>
            <a:endParaRPr lang="ru-RU" dirty="0" smtClean="0"/>
          </a:p>
          <a:p>
            <a:r>
              <a:rPr lang="ru-RU" dirty="0" smtClean="0"/>
              <a:t>Начинайте работу с </a:t>
            </a:r>
            <a:r>
              <a:rPr lang="ru-RU" b="1" dirty="0" smtClean="0"/>
              <a:t>планирования</a:t>
            </a:r>
            <a:r>
              <a:rPr lang="ru-RU" dirty="0" smtClean="0"/>
              <a:t>, подготовки места для занятий – это позволит настроиться на рабочий режим. </a:t>
            </a:r>
          </a:p>
          <a:p>
            <a:endParaRPr lang="ru-RU" dirty="0" smtClean="0"/>
          </a:p>
          <a:p>
            <a:r>
              <a:rPr lang="ru-RU" dirty="0" smtClean="0"/>
              <a:t>Составьте список дел, упорядоченный по важности</a:t>
            </a:r>
          </a:p>
          <a:p>
            <a:endParaRPr lang="ru-RU" dirty="0" smtClean="0"/>
          </a:p>
          <a:p>
            <a:endParaRPr lang="ru-RU" dirty="0" smtClean="0"/>
          </a:p>
          <a:p>
            <a:pPr lvl="0"/>
            <a:r>
              <a:rPr lang="ru-RU" dirty="0" smtClean="0"/>
              <a:t>Не отвлекайтесь на «</a:t>
            </a:r>
            <a:r>
              <a:rPr lang="ru-RU" b="1" dirty="0" err="1" smtClean="0"/>
              <a:t>хронофаги</a:t>
            </a:r>
            <a:r>
              <a:rPr lang="ru-RU" dirty="0" smtClean="0"/>
              <a:t>» («в контакте», переписка, поиск в интернете, телевизор). 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Поставь те задачу на предстоящий </a:t>
            </a:r>
            <a:r>
              <a:rPr lang="ru-RU" b="1" dirty="0" smtClean="0"/>
              <a:t>час</a:t>
            </a:r>
            <a:r>
              <a:rPr lang="ru-RU" dirty="0" smtClean="0"/>
              <a:t>, доводите её до конца, не разбрасываясь на внешние помехи.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-142900"/>
            <a:ext cx="8183880" cy="1051560"/>
          </a:xfrm>
        </p:spPr>
        <p:txBody>
          <a:bodyPr/>
          <a:lstStyle/>
          <a:p>
            <a:r>
              <a:rPr lang="ru-RU" dirty="0" smtClean="0"/>
              <a:t>         Как готовиться?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928670"/>
            <a:ext cx="8141046" cy="57561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Выключи музыку и телевизор. Продуктивная умственная деятельность возможна лишь в условиях тишины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Можно ввести в интерьер для занятий желтый и фиолетовый цвета, так как они повышают интеллектуальную активность. Достаточно какой-то иллюстрации или календаря в таких тонах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Начинай работу с самого простого (составление плана работы на сегодня), чтобы постепенно «вработаться»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Учи материал по вопросам. Прочитав вопрос, кратко законспектируй с учебника ответ в тетради, затем прочитай вслух, закрой тетрадь и повтори.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При изучении вопроса  полезно структурировать материал, то есть составлять схемы, рисунки, план.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16" y="2857496"/>
            <a:ext cx="428628" cy="4286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500958" y="2857496"/>
            <a:ext cx="428628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683946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	Управление своими эмоциями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Для успешной сдачи экзамена нужно сосредоточенное и спокойное состояние.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Умеренная тревожность мобилизует силы организма, повышает умственную активность.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Однако, если волнение мешает сосредоточиться, можно применить навыки управления своими эмоциями. </a:t>
            </a:r>
            <a:endParaRPr lang="ru-RU" sz="2400" dirty="0"/>
          </a:p>
        </p:txBody>
      </p:sp>
      <p:pic>
        <p:nvPicPr>
          <p:cNvPr id="1026" name="Picture 2" descr="C:\Program Files\Microsoft Office\MEDIA\CAGCAT10\j030091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1150" y="4802188"/>
            <a:ext cx="1798638" cy="1706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400</TotalTime>
  <Words>726</Words>
  <Application>Microsoft Office PowerPoint</Application>
  <PresentationFormat>Экран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Психологическая подготовка к экзаменам</vt:lpstr>
      <vt:lpstr>               Введение</vt:lpstr>
      <vt:lpstr>Слайд 3</vt:lpstr>
      <vt:lpstr>        Самопознание</vt:lpstr>
      <vt:lpstr> Самопознание</vt:lpstr>
      <vt:lpstr>         Тайм-менеджмент</vt:lpstr>
      <vt:lpstr>Тайм-менеджмент</vt:lpstr>
      <vt:lpstr>         Как готовиться?</vt:lpstr>
      <vt:lpstr> Управление своими эмоциями</vt:lpstr>
      <vt:lpstr>Управление своими эмоциями</vt:lpstr>
      <vt:lpstr>Полезные советы</vt:lpstr>
      <vt:lpstr>На экзамене</vt:lpstr>
      <vt:lpstr>На экзамене</vt:lpstr>
      <vt:lpstr>На экзамене</vt:lpstr>
      <vt:lpstr>      Удачи!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подготовка к экзаменам</dc:title>
  <dc:creator>Ученик</dc:creator>
  <cp:lastModifiedBy>User</cp:lastModifiedBy>
  <cp:revision>42</cp:revision>
  <dcterms:created xsi:type="dcterms:W3CDTF">2013-01-11T08:34:05Z</dcterms:created>
  <dcterms:modified xsi:type="dcterms:W3CDTF">2016-03-30T04:30:33Z</dcterms:modified>
</cp:coreProperties>
</file>