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</p:sldMasterIdLst>
  <p:notesMasterIdLst>
    <p:notesMasterId r:id="rId7"/>
  </p:notesMasterIdLst>
  <p:handoutMasterIdLst>
    <p:handoutMasterId r:id="rId8"/>
  </p:handoutMasterIdLst>
  <p:sldIdLst>
    <p:sldId id="287" r:id="rId3"/>
    <p:sldId id="288" r:id="rId4"/>
    <p:sldId id="289" r:id="rId5"/>
    <p:sldId id="291" r:id="rId6"/>
  </p:sldIdLst>
  <p:sldSz cx="6858000" cy="9144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47" d="100"/>
          <a:sy n="47" d="100"/>
        </p:scale>
        <p:origin x="-1932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F3887-0504-4D45-9521-5D8C4C4FD68F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A8CD7-A796-4084-B3D7-32C442FD1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45CA8-7BEF-4D68-80FD-52CBBFFDA95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8438" y="509588"/>
            <a:ext cx="19113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18458-C63F-4427-98F7-EED643B64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0025" y="509588"/>
            <a:ext cx="191135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142-6956-4A78-B30D-6E7B06BABE3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79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0025" y="509588"/>
            <a:ext cx="191135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142-6956-4A78-B30D-6E7B06BABE3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794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0025" y="509588"/>
            <a:ext cx="191135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142-6956-4A78-B30D-6E7B06BABE3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79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0025" y="509588"/>
            <a:ext cx="191135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6D142-6956-4A78-B30D-6E7B06BABE3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79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1" y="1496489"/>
            <a:ext cx="5143500" cy="3183467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1" y="4802723"/>
            <a:ext cx="5143500" cy="2207684"/>
          </a:xfrm>
        </p:spPr>
        <p:txBody>
          <a:bodyPr/>
          <a:lstStyle>
            <a:lvl1pPr marL="0" indent="0" algn="ctr">
              <a:buNone/>
              <a:defRPr sz="2300"/>
            </a:lvl1pPr>
            <a:lvl2pPr marL="441832" indent="0" algn="ctr">
              <a:buNone/>
              <a:defRPr sz="1900"/>
            </a:lvl2pPr>
            <a:lvl3pPr marL="883664" indent="0" algn="ctr">
              <a:buNone/>
              <a:defRPr sz="1700"/>
            </a:lvl3pPr>
            <a:lvl4pPr marL="1325496" indent="0" algn="ctr">
              <a:buNone/>
              <a:defRPr sz="1500"/>
            </a:lvl4pPr>
            <a:lvl5pPr marL="1767327" indent="0" algn="ctr">
              <a:buNone/>
              <a:defRPr sz="1500"/>
            </a:lvl5pPr>
            <a:lvl6pPr marL="2209160" indent="0" algn="ctr">
              <a:buNone/>
              <a:defRPr sz="1500"/>
            </a:lvl6pPr>
            <a:lvl7pPr marL="2650991" indent="0" algn="ctr">
              <a:buNone/>
              <a:defRPr sz="1500"/>
            </a:lvl7pPr>
            <a:lvl8pPr marL="3092823" indent="0" algn="ctr">
              <a:buNone/>
              <a:defRPr sz="1500"/>
            </a:lvl8pPr>
            <a:lvl9pPr marL="3534655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1E49-A6B4-4002-944F-AD5CA2E8EC2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A2AE-7CEF-4D78-8BB9-8E1C55188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30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1E49-A6B4-4002-944F-AD5CA2E8EC2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A2AE-7CEF-4D78-8BB9-8E1C55188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076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5" y="2279655"/>
            <a:ext cx="5915025" cy="3803652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5" y="6119376"/>
            <a:ext cx="5915025" cy="2000249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418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836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54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673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09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50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928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346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1E49-A6B4-4002-944F-AD5CA2E8EC2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A2AE-7CEF-4D78-8BB9-8E1C55188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2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256"/>
            <a:ext cx="2914650" cy="5801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256"/>
            <a:ext cx="2914650" cy="5801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1E49-A6B4-4002-944F-AD5CA2E8EC2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A2AE-7CEF-4D78-8BB9-8E1C55188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79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486915"/>
            <a:ext cx="5915025" cy="17674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3" y="2241552"/>
            <a:ext cx="2901256" cy="109854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3" y="3340100"/>
            <a:ext cx="2901256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967" y="2241552"/>
            <a:ext cx="2915543" cy="109854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967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1E49-A6B4-4002-944F-AD5CA2E8EC2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A2AE-7CEF-4D78-8BB9-8E1C55188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61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1E49-A6B4-4002-944F-AD5CA2E8EC2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A2AE-7CEF-4D78-8BB9-8E1C55188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9127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1E49-A6B4-4002-944F-AD5CA2E8EC2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A2AE-7CEF-4D78-8BB9-8E1C55188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330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598"/>
            <a:ext cx="2211884" cy="21336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4" y="1316728"/>
            <a:ext cx="3471862" cy="649816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85"/>
            <a:ext cx="2211884" cy="5082117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1E49-A6B4-4002-944F-AD5CA2E8EC2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A2AE-7CEF-4D78-8BB9-8E1C55188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20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598"/>
            <a:ext cx="2211884" cy="21336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4" y="1316728"/>
            <a:ext cx="3471862" cy="6498167"/>
          </a:xfrm>
        </p:spPr>
        <p:txBody>
          <a:bodyPr/>
          <a:lstStyle>
            <a:lvl1pPr marL="0" indent="0">
              <a:buNone/>
              <a:defRPr sz="3100"/>
            </a:lvl1pPr>
            <a:lvl2pPr marL="441832" indent="0">
              <a:buNone/>
              <a:defRPr sz="2700"/>
            </a:lvl2pPr>
            <a:lvl3pPr marL="883664" indent="0">
              <a:buNone/>
              <a:defRPr sz="2300"/>
            </a:lvl3pPr>
            <a:lvl4pPr marL="1325496" indent="0">
              <a:buNone/>
              <a:defRPr sz="1900"/>
            </a:lvl4pPr>
            <a:lvl5pPr marL="1767327" indent="0">
              <a:buNone/>
              <a:defRPr sz="1900"/>
            </a:lvl5pPr>
            <a:lvl6pPr marL="2209160" indent="0">
              <a:buNone/>
              <a:defRPr sz="1900"/>
            </a:lvl6pPr>
            <a:lvl7pPr marL="2650991" indent="0">
              <a:buNone/>
              <a:defRPr sz="1900"/>
            </a:lvl7pPr>
            <a:lvl8pPr marL="3092823" indent="0">
              <a:buNone/>
              <a:defRPr sz="1900"/>
            </a:lvl8pPr>
            <a:lvl9pPr marL="3534655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85"/>
            <a:ext cx="2211884" cy="5082117"/>
          </a:xfrm>
        </p:spPr>
        <p:txBody>
          <a:bodyPr/>
          <a:lstStyle>
            <a:lvl1pPr marL="0" indent="0">
              <a:buNone/>
              <a:defRPr sz="1500"/>
            </a:lvl1pPr>
            <a:lvl2pPr marL="441832" indent="0">
              <a:buNone/>
              <a:defRPr sz="1400"/>
            </a:lvl2pPr>
            <a:lvl3pPr marL="883664" indent="0">
              <a:buNone/>
              <a:defRPr sz="1200"/>
            </a:lvl3pPr>
            <a:lvl4pPr marL="1325496" indent="0">
              <a:buNone/>
              <a:defRPr sz="1000"/>
            </a:lvl4pPr>
            <a:lvl5pPr marL="1767327" indent="0">
              <a:buNone/>
              <a:defRPr sz="1000"/>
            </a:lvl5pPr>
            <a:lvl6pPr marL="2209160" indent="0">
              <a:buNone/>
              <a:defRPr sz="1000"/>
            </a:lvl6pPr>
            <a:lvl7pPr marL="2650991" indent="0">
              <a:buNone/>
              <a:defRPr sz="1000"/>
            </a:lvl7pPr>
            <a:lvl8pPr marL="3092823" indent="0">
              <a:buNone/>
              <a:defRPr sz="1000"/>
            </a:lvl8pPr>
            <a:lvl9pPr marL="353465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1E49-A6B4-4002-944F-AD5CA2E8EC2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A2AE-7CEF-4D78-8BB9-8E1C55188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4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1E49-A6B4-4002-944F-AD5CA2E8EC2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A2AE-7CEF-4D78-8BB9-8E1C55188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090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8" y="486839"/>
            <a:ext cx="1478756" cy="77491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9" y="486839"/>
            <a:ext cx="4350544" cy="77491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1E49-A6B4-4002-944F-AD5CA2E8EC2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FA2AE-7CEF-4D78-8BB9-8E1C55188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07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6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87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23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23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76"/>
            <a:ext cx="3030141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874" y="2046876"/>
            <a:ext cx="3031331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874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008" y="364151"/>
            <a:ext cx="2256235" cy="15494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96" y="36422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3008" y="1913560"/>
            <a:ext cx="2256235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3"/>
            <a:ext cx="4114800" cy="7556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5"/>
            <a:ext cx="4114800" cy="1073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23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47"/>
            <a:ext cx="1600200" cy="486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47"/>
            <a:ext cx="2171700" cy="486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47"/>
            <a:ext cx="1600200" cy="486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91" y="486915"/>
            <a:ext cx="5915025" cy="1767419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91" y="2434256"/>
            <a:ext cx="5915025" cy="5801785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47"/>
            <a:ext cx="1543050" cy="486836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1E49-A6B4-4002-944F-AD5CA2E8EC2D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47"/>
            <a:ext cx="2314575" cy="486836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47"/>
            <a:ext cx="1543050" cy="486836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FA2AE-7CEF-4D78-8BB9-8E1C55188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00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883664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916" indent="-220916" algn="l" defTabSz="883664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62748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580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411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8243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30076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907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3739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571" indent="-220916" algn="l" defTabSz="883664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832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664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496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327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16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991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2823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4655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8" y="1214414"/>
            <a:ext cx="585791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НЕ ОТКРЫВАЙТЕ ДВЕРЬ </a:t>
            </a:r>
            <a:r>
              <a:rPr lang="ru-RU" sz="1900" b="1" dirty="0" smtClean="0">
                <a:latin typeface="Arial Black" pitchFamily="34" charset="0"/>
              </a:rPr>
              <a:t>НЕЗНАКОМЫМ</a:t>
            </a:r>
            <a:r>
              <a:rPr lang="ru-RU" sz="1900" dirty="0" smtClean="0"/>
              <a:t>, </a:t>
            </a:r>
          </a:p>
          <a:p>
            <a:pPr marL="715963"/>
            <a:r>
              <a:rPr lang="ru-RU" sz="1900" dirty="0" smtClean="0">
                <a:latin typeface="Arial Black" pitchFamily="34" charset="0"/>
              </a:rPr>
              <a:t>даже если они представляются работниками социальных, коммунальных служб, полиции, поликлиники и т.д.</a:t>
            </a:r>
          </a:p>
          <a:p>
            <a:pPr algn="ctr"/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Перезвоните и уточните, направляли ли к Вам этого специалиста!  </a:t>
            </a:r>
            <a:endParaRPr lang="ru-RU" sz="19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8" y="3571868"/>
            <a:ext cx="5072098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8" y="8501090"/>
            <a:ext cx="58579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ОСТОРОЖНО МОШЕННИКИ ! </a:t>
            </a:r>
            <a:endParaRPr lang="ru-RU" sz="19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084" y="214282"/>
            <a:ext cx="5857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МВД РОССИИ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ПРЕДУПРЕЖДАЕТ</a:t>
            </a:r>
          </a:p>
          <a:p>
            <a:pPr algn="ctr"/>
            <a:endParaRPr lang="ru-RU" sz="100" dirty="0" smtClean="0">
              <a:latin typeface="Arial Black" pitchFamily="34" charset="0"/>
            </a:endParaRPr>
          </a:p>
          <a:p>
            <a:pPr algn="ctr"/>
            <a:r>
              <a:rPr lang="ru-RU" sz="1900" dirty="0" smtClean="0">
                <a:latin typeface="Arial Black" pitchFamily="34" charset="0"/>
              </a:rPr>
              <a:t>будьте</a:t>
            </a:r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 бдительны! </a:t>
            </a:r>
            <a:r>
              <a:rPr lang="ru-RU" sz="1900" dirty="0" smtClean="0">
                <a:latin typeface="Arial Black" pitchFamily="34" charset="0"/>
              </a:rPr>
              <a:t>звоните </a:t>
            </a:r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02 </a:t>
            </a:r>
            <a:r>
              <a:rPr lang="ru-RU" sz="1900" dirty="0" smtClean="0">
                <a:latin typeface="Arial Black" pitchFamily="34" charset="0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102 </a:t>
            </a:r>
            <a:endParaRPr lang="ru-RU" sz="19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90" y="0"/>
            <a:ext cx="928670" cy="128589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1950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8" y="1214414"/>
            <a:ext cx="58579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НЕ ПОДПИСЫВАЙТЕ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НИКАКИЕ ДОКУМЕНТЫ! </a:t>
            </a:r>
          </a:p>
          <a:p>
            <a:pPr marL="533400"/>
            <a:r>
              <a:rPr lang="ru-RU" sz="2000" dirty="0" smtClean="0">
                <a:latin typeface="Arial Black" pitchFamily="34" charset="0"/>
              </a:rPr>
              <a:t>Аферисты предлагают подписать документы на некие выплаты или льготы, а вместо этого дают на подпись доверенность или дарственную на Вашу квартиру! 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8" y="8501090"/>
            <a:ext cx="58579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ОСТОРОЖНО МОШЕННИКИ ! </a:t>
            </a:r>
            <a:endParaRPr lang="ru-RU" sz="19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im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94" y="3786182"/>
            <a:ext cx="5500727" cy="4284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00084" y="214282"/>
            <a:ext cx="5857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МВД РОССИИ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ПРЕДУПРЕЖДАЕТ</a:t>
            </a:r>
          </a:p>
          <a:p>
            <a:pPr algn="ctr"/>
            <a:endParaRPr lang="ru-RU" sz="100" dirty="0" smtClean="0">
              <a:latin typeface="Arial Black" pitchFamily="34" charset="0"/>
            </a:endParaRPr>
          </a:p>
          <a:p>
            <a:pPr algn="ctr"/>
            <a:r>
              <a:rPr lang="ru-RU" sz="1900" dirty="0" smtClean="0">
                <a:latin typeface="Arial Black" pitchFamily="34" charset="0"/>
              </a:rPr>
              <a:t>будьте</a:t>
            </a:r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 бдительны! </a:t>
            </a:r>
            <a:r>
              <a:rPr lang="ru-RU" sz="1900" dirty="0" smtClean="0">
                <a:latin typeface="Arial Black" pitchFamily="34" charset="0"/>
              </a:rPr>
              <a:t>звоните </a:t>
            </a:r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02 </a:t>
            </a:r>
            <a:r>
              <a:rPr lang="ru-RU" sz="1900" dirty="0" smtClean="0">
                <a:latin typeface="Arial Black" pitchFamily="34" charset="0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102 </a:t>
            </a:r>
            <a:endParaRPr lang="ru-RU" sz="19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90" y="0"/>
            <a:ext cx="928670" cy="128589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1950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66" y="1357290"/>
            <a:ext cx="6215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/>
            <a:r>
              <a:rPr lang="ru-RU" sz="2000" dirty="0" smtClean="0">
                <a:latin typeface="Arial Black" pitchFamily="34" charset="0"/>
              </a:rPr>
              <a:t>Незнакомец сообщает о блокировке карты, выигрыше, пересчете квартплаты, обмене денег на дому, предлагает товары по низким ценам? </a:t>
            </a:r>
          </a:p>
          <a:p>
            <a:pPr marL="441325"/>
            <a:r>
              <a:rPr lang="ru-RU" sz="2000" dirty="0" smtClean="0">
                <a:latin typeface="Arial Black" pitchFamily="34" charset="0"/>
              </a:rPr>
              <a:t>Не верьте – 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это мошенничество</a:t>
            </a:r>
            <a:r>
              <a:rPr lang="ru-RU" sz="2000" dirty="0" smtClean="0">
                <a:latin typeface="Arial Black" pitchFamily="34" charset="0"/>
              </a:rPr>
              <a:t>! </a:t>
            </a:r>
          </a:p>
          <a:p>
            <a:pPr marL="365125"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ПРЕРВИТЕ РАЗГОВОР! </a:t>
            </a:r>
          </a:p>
          <a:p>
            <a:pPr marL="365125" algn="ctr"/>
            <a:r>
              <a:rPr lang="ru-RU" sz="2000" dirty="0" smtClean="0">
                <a:latin typeface="Arial Black" pitchFamily="34" charset="0"/>
              </a:rPr>
              <a:t>Проверьте информацию!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8" y="8501090"/>
            <a:ext cx="58579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ОСТОРОЖНО МОШЕННИКИ ! </a:t>
            </a:r>
            <a:endParaRPr lang="ru-RU" sz="19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56" y="4000496"/>
            <a:ext cx="5643602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00084" y="214282"/>
            <a:ext cx="5857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МВД РОССИИ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ПРЕДУПРЕЖДАЕТ</a:t>
            </a:r>
          </a:p>
          <a:p>
            <a:pPr algn="ctr"/>
            <a:endParaRPr lang="ru-RU" sz="100" dirty="0" smtClean="0">
              <a:latin typeface="Arial Black" pitchFamily="34" charset="0"/>
            </a:endParaRPr>
          </a:p>
          <a:p>
            <a:pPr algn="ctr"/>
            <a:r>
              <a:rPr lang="ru-RU" sz="1900" dirty="0" smtClean="0">
                <a:latin typeface="Arial Black" pitchFamily="34" charset="0"/>
              </a:rPr>
              <a:t>будьте</a:t>
            </a:r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 бдительны! </a:t>
            </a:r>
            <a:r>
              <a:rPr lang="ru-RU" sz="1900" dirty="0" smtClean="0">
                <a:latin typeface="Arial Black" pitchFamily="34" charset="0"/>
              </a:rPr>
              <a:t>звоните </a:t>
            </a:r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02 </a:t>
            </a:r>
            <a:r>
              <a:rPr lang="ru-RU" sz="1900" dirty="0" smtClean="0">
                <a:latin typeface="Arial Black" pitchFamily="34" charset="0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102 </a:t>
            </a:r>
            <a:endParaRPr lang="ru-RU" sz="19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90" y="0"/>
            <a:ext cx="928670" cy="128589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1950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04" y="1285852"/>
            <a:ext cx="62151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/>
            <a:r>
              <a:rPr lang="ru-RU" sz="2000" dirty="0" smtClean="0">
                <a:latin typeface="Arial Black" pitchFamily="34" charset="0"/>
              </a:rPr>
              <a:t>Не доверяйте, если звонят и сообщают, что Ваш родственник попал в беду, совершил ДТП и за него нужно внести залог, штраф, купить дорогие лекарства.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Это обман</a:t>
            </a:r>
            <a:r>
              <a:rPr lang="ru-RU" sz="2000" dirty="0" smtClean="0">
                <a:latin typeface="Arial Black" pitchFamily="34" charset="0"/>
              </a:rPr>
              <a:t>!</a:t>
            </a:r>
          </a:p>
          <a:p>
            <a:pPr marL="274638"/>
            <a:r>
              <a:rPr lang="ru-RU" sz="20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Просто позвоните родственнику по известному телефону.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8" y="8501090"/>
            <a:ext cx="585791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ОСТОРОЖНО МОШЕННИКИ ! </a:t>
            </a:r>
            <a:endParaRPr lang="ru-RU" sz="19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imag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84" y="4071934"/>
            <a:ext cx="4929222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000084" y="214282"/>
            <a:ext cx="5857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МВД РОССИИ </a:t>
            </a:r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ПРЕДУПРЕЖДАЕТ</a:t>
            </a:r>
          </a:p>
          <a:p>
            <a:pPr algn="ctr"/>
            <a:endParaRPr lang="ru-RU" sz="100" dirty="0" smtClean="0">
              <a:latin typeface="Arial Black" pitchFamily="34" charset="0"/>
            </a:endParaRPr>
          </a:p>
          <a:p>
            <a:pPr algn="ctr"/>
            <a:r>
              <a:rPr lang="ru-RU" sz="1900" dirty="0" smtClean="0">
                <a:latin typeface="Arial Black" pitchFamily="34" charset="0"/>
              </a:rPr>
              <a:t>будьте</a:t>
            </a:r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 бдительны! </a:t>
            </a:r>
            <a:r>
              <a:rPr lang="ru-RU" sz="1900" dirty="0" smtClean="0">
                <a:latin typeface="Arial Black" pitchFamily="34" charset="0"/>
              </a:rPr>
              <a:t>звоните </a:t>
            </a:r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02 </a:t>
            </a:r>
            <a:r>
              <a:rPr lang="ru-RU" sz="1900" dirty="0" smtClean="0">
                <a:latin typeface="Arial Black" pitchFamily="34" charset="0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latin typeface="Arial Black" pitchFamily="34" charset="0"/>
              </a:rPr>
              <a:t>102 </a:t>
            </a:r>
            <a:endParaRPr lang="ru-RU" sz="19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90" y="0"/>
            <a:ext cx="928670" cy="128589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1950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191</Words>
  <PresentationFormat>Экран (4:3)</PresentationFormat>
  <Paragraphs>33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2_Тема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vskotin</dc:creator>
  <cp:lastModifiedBy>Admin</cp:lastModifiedBy>
  <cp:revision>36</cp:revision>
  <dcterms:created xsi:type="dcterms:W3CDTF">2019-11-18T12:21:17Z</dcterms:created>
  <dcterms:modified xsi:type="dcterms:W3CDTF">2023-03-10T06:34:44Z</dcterms:modified>
</cp:coreProperties>
</file>