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6" d="100"/>
          <a:sy n="66" d="100"/>
        </p:scale>
        <p:origin x="2232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chemeClr val="bg2">
                <a:lumMod val="89000"/>
                <a:lumOff val="11000"/>
                <a:alpha val="65000"/>
              </a:schemeClr>
            </a:gs>
            <a:gs pos="84000">
              <a:schemeClr val="accent1">
                <a:lumMod val="30000"/>
                <a:lumOff val="70000"/>
                <a:alpha val="66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1F875-4CD6-40E9-B829-73E719138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8762"/>
            <a:ext cx="12191999" cy="51775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НИЖЕГОРОДСКОЙ ОБЛАСТИ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2093F2-C43E-41A3-B587-C0E35C3DE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117" y="1991167"/>
            <a:ext cx="8302169" cy="2108805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предотвратить выпадение ребенка из окна?</a:t>
            </a:r>
            <a:endParaRPr lang="ru-RU" sz="5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lvl="0" indent="-174625"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оставляйте окна открытыми;</a:t>
            </a:r>
          </a:p>
          <a:p>
            <a:pPr marL="174625" lvl="0" indent="-174625"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используйте москитные сетки без соответствующей защиты окна                    (они не смогут выдержать вес ребенка, если он к ним прислонится);</a:t>
            </a:r>
          </a:p>
          <a:p>
            <a:pPr marL="174625" lvl="0" indent="-174625"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оставляйте ребенка без присмотра, даже на короткий срок;</a:t>
            </a:r>
          </a:p>
          <a:p>
            <a:pPr marL="174625" lvl="0" indent="-174625"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ставьте мебель поблизости окон, чтобы ребенок не забрался на подоконник;</a:t>
            </a:r>
          </a:p>
          <a:p>
            <a:pPr marL="174625" lvl="0" indent="-174625"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5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на окна ограничители, препятствующие открытию окна ребенком.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5E1E6D-2061-4A4A-B033-EBEF3B187A25}"/>
              </a:ext>
            </a:extLst>
          </p:cNvPr>
          <p:cNvSpPr txBox="1"/>
          <p:nvPr/>
        </p:nvSpPr>
        <p:spPr>
          <a:xfrm>
            <a:off x="2823028" y="757938"/>
            <a:ext cx="65459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«Берегите детей от выпадения из окон!»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F7B60-C106-418D-87D0-E55D3DE845C3}"/>
              </a:ext>
            </a:extLst>
          </p:cNvPr>
          <p:cNvSpPr txBox="1"/>
          <p:nvPr/>
        </p:nvSpPr>
        <p:spPr>
          <a:xfrm>
            <a:off x="1" y="1247953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летний период возрастает вероятность несчастных случаев с детьми, связанных с их выпадением из открытых окон. Безопасность ребенка напрямую зависит от осторожности и ответственности взрослых!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CBD509-7744-4532-A5FE-B337450B668A}"/>
              </a:ext>
            </a:extLst>
          </p:cNvPr>
          <p:cNvSpPr txBox="1"/>
          <p:nvPr/>
        </p:nvSpPr>
        <p:spPr>
          <a:xfrm>
            <a:off x="2957288" y="4303688"/>
            <a:ext cx="9049657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выпадения детей из окон в зависимости от наступивших последствий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привлечены к уголовной ответственности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статьям 125 («Оставление в опасности»), 109 («Причинение смерти по неосторожности»), 118 («Причинение тяжкого вреда здоровью по неосторожности») Уголовного кодекса Российской Федерации.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BC5B22-5444-4472-8801-2442693E8C2E}"/>
              </a:ext>
            </a:extLst>
          </p:cNvPr>
          <p:cNvSpPr txBox="1"/>
          <p:nvPr/>
        </p:nvSpPr>
        <p:spPr>
          <a:xfrm>
            <a:off x="3323771" y="5675908"/>
            <a:ext cx="8548914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установлении фактов систематического неисполнения родительских обязанностей, связанных с оставлением подростков без присмотра,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могут быть лишены родительских прав либо ограничены в родительских правах.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811017C-47B1-4A88-8F96-D7A8BADFC6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69" t="48059" r="37078" b="19956"/>
          <a:stretch/>
        </p:blipFill>
        <p:spPr>
          <a:xfrm>
            <a:off x="8581572" y="1963478"/>
            <a:ext cx="3174999" cy="224332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4312E5F-CBC2-4FAB-A271-C5BDD56D25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642" t="71111" r="8099" b="6485"/>
          <a:stretch/>
        </p:blipFill>
        <p:spPr>
          <a:xfrm>
            <a:off x="116118" y="4497654"/>
            <a:ext cx="2706909" cy="201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333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181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ПРОКУРАТУРА НИЖЕГОРОДСКОЙ ОБЛАСТИ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НИЖЕГОРОДСКОЙ ОБЛАСТИ</dc:title>
  <dc:creator>Гладкова Наталья Михайловна</dc:creator>
  <cp:lastModifiedBy>Гладкова Наталья Михайловна</cp:lastModifiedBy>
  <cp:revision>5</cp:revision>
  <dcterms:created xsi:type="dcterms:W3CDTF">2023-05-26T11:56:28Z</dcterms:created>
  <dcterms:modified xsi:type="dcterms:W3CDTF">2023-05-26T12:20:47Z</dcterms:modified>
</cp:coreProperties>
</file>