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9" r:id="rId5"/>
    <p:sldId id="258" r:id="rId6"/>
    <p:sldId id="277" r:id="rId7"/>
    <p:sldId id="263" r:id="rId8"/>
    <p:sldId id="264" r:id="rId9"/>
    <p:sldId id="278" r:id="rId10"/>
    <p:sldId id="260" r:id="rId11"/>
    <p:sldId id="261" r:id="rId12"/>
    <p:sldId id="285" r:id="rId13"/>
    <p:sldId id="279" r:id="rId14"/>
    <p:sldId id="262" r:id="rId15"/>
    <p:sldId id="280" r:id="rId16"/>
    <p:sldId id="265" r:id="rId17"/>
    <p:sldId id="286" r:id="rId18"/>
    <p:sldId id="266" r:id="rId19"/>
    <p:sldId id="267" r:id="rId20"/>
    <p:sldId id="281" r:id="rId21"/>
    <p:sldId id="268" r:id="rId22"/>
    <p:sldId id="270" r:id="rId23"/>
    <p:sldId id="269" r:id="rId24"/>
    <p:sldId id="271" r:id="rId25"/>
    <p:sldId id="284" r:id="rId26"/>
    <p:sldId id="282" r:id="rId27"/>
    <p:sldId id="273" r:id="rId28"/>
    <p:sldId id="283" r:id="rId29"/>
    <p:sldId id="274" r:id="rId30"/>
    <p:sldId id="275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Доклад: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«Организация культурно -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досуговой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деятельности»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Савченко Т.Ю.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63688" y="476672"/>
            <a:ext cx="670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Муниципальный Методический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Ресурсный Центр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№1 с.Заветное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624736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ОТДЫХ – это культурно -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досуговая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деятельность, которая снимает усталость и напряжение, восстанавливает как физические, так и эмоциональные ресурсы ребенка, поэтому необходимо учить детей распределять свои силы между умственным, физическим и отдыхом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Виды отдыха: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908720"/>
            <a:ext cx="684076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 можно подразделить на пассивный и активный. При пассивном отдыхе напряжение снимается общим мышечным расслаблением. Активный отдых включает в себя занятия гимнастикой, физкультурой, работу на участке, подвижные игры и т. Д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самостоятельные занятия физическими упражнениями;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работа на территории детского сада;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спортивный отдых;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игры со снегом, песком и водой;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прогулки;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беседа со взрослым;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игровая деятельность;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чтение книг;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просмотр диафильмов, мультфильмов и др.;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рассматривание иллюстраций в книжном уголке;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прослушивание сказок, песен, мелодий</a:t>
            </a:r>
            <a:endParaRPr lang="ru-RU" sz="8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00808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1126_093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62068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50217_08320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3539885" cy="199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19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93305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19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70080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110_105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211960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111_105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2376264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009_094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4067944" cy="254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611_103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4187957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332656"/>
            <a:ext cx="657341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Развлечения способствуют всестороннему развитию, знакомят с различными видами искусства, пробуждают радостные чувства, поднимают настроение и жизненный тонус.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 содержательной направленности развлечения можно классифицировать: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• театрализованные (кукольный и теневой театры, театр игрушки, плоскостной театр,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фланелеграф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и др.);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• познавательные: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КВНы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и викторины на темы жизни и творчества композиторов, художников; обычаев и традиций родной страны; экологические;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• спортивные: спортивные игры, аттракционы, подвижные игры, соревнования и эстафеты; • музыкально – литературные концерты.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• К развлечениям относятся шутки, загадки, сюрпризные моменты, аттракционы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610_112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254585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706_101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2656"/>
            <a:ext cx="4469621" cy="314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706_103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501008"/>
            <a:ext cx="4176464" cy="295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Виды развлечений: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7056784" cy="5544616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- концерты: тематические, исполнение музыкальных произведений, литературных произведений; произведения народного творчества; детской художественной самодеятельности, музыкально-литературные;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- народные игры: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потешки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, загадки, хороводы; игры с пением, бегом, с мячом, прыжками, малой подвижности; 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- познавательные вечера: КВН и викторины, посвященные жизни и творчеству композиторов, художников, писателей, артистов, поэтов; обычаям и традициям народа, региона, страны; экологические и посвященные природным явлениям, математические и др. ; 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- спортивные: игры, соревнования, эстафеты, подвижные игры с правилами, веселые старты, аттракционы спортивного содержания;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- театрализованные представления: кукольный, пальчиковый, теневой театры,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инсценирование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сказок, рассказов, песен; детская музыкальная опера, мюзиклы, музыкальные ритмопластические спектакли;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- забавы: развлечения с карандашами и красками, шутки, фокусы, шарады, пословицы, поговорки, скороговорки, аттракционы механическими и электрическими игрушками, сюрпризные моменты;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- просмотр видео и телефильмов, детских телевизионных передач, слушание аудиозаписей, компьютерные игры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925_093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227_10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125_091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89040"/>
            <a:ext cx="3960440" cy="222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10121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3604212" cy="187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76672"/>
            <a:ext cx="6563072" cy="5649491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Праздник – это день, объединяющий всех, наполненный радостью и весельем.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Главная задача праздника – создать у детей радостное настроение, вызвать положительный эмоциональный подъем и сформировать праздничную культуру.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в праздничные дни и во время праздника формирует художественный вкус, способствует взаимопониманию со сверстниками и взрослыми.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Педагоги должны дать выход желанию детей участвовать в играх, танцах, инсценировках; принимать активное участие в оформлении зала, группы и других помещений детского сада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50952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Виды праздника: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- народные и фольклорные: Святки, Коляда, Масленица, день Ивана Купалы,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весеннее-летние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игрища,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Осенины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- государственно- гражданские: Новый год, День защитника Отечества, День Победы, День знаний, День села и др. 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- международные: День матери, День защиты детей, Международный женский день;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- православные: Рождество Христово, Благовещение, Пасха, Вербное воскресенье, Троица, престольные праздники;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- бытовые и семейные праздники: день рождения, выпуск в школу, традиционные праздников детском саду или в группе;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- праздники, которые придумываются взрослыми с целью доставить детям радость (например: праздник «Мыльных пузырей», «Воздушных шаров», «Оригами» и др.)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</a:rPr>
              <a:t>Без праздника не бывает детства.</a:t>
            </a:r>
          </a:p>
          <a:p>
            <a:pPr lvl="0"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Наши маленькие жители планеты живут в своем особом мире, в котором не мало места отводится праздникам, развлечениям, веселью и радости. И уже афоризмом стали слова: 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«Без праздника не бывает детства».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0210315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607186"/>
            <a:ext cx="4176464" cy="23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10114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9134"/>
            <a:ext cx="4392488" cy="219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115_095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3835918" cy="215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1030_104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01008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праздника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980728"/>
            <a:ext cx="6707088" cy="5145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танцы (народные, бальные, современные);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пение (хоровое, сольное, дуэт);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художественное слово;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инсценирование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стихов, сказок;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постановка пьес;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шутки, сюрпризы;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игры;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игра на детских музыкальных инструментах;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оформление зала;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• привлечение родителей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76672"/>
            <a:ext cx="72831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Самообразование – это целенаправленная познавательная деятельность по приобретению систематических знаний в какой-либо сфере. Именно в процессе самообразования развивается личность ребенка, раскрываются его способности, творческий потенциал, реализуются духовные интересы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Роль взрослого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728315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Самообразование происходит в свободное время, осуществляется под руководством взрослых и может быть опосредованным или прямым. Оно во многом зависит от предметно-развивающей среды. Взрослым необходимо формировать у них интерес к новым знаниям, умение их «добывать», умение доводить дело до конца, упорство, навыки самостоятельной и совместной работы, уважение к мнению других детей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Виды самообразования: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08720"/>
            <a:ext cx="7067128" cy="521744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игры: компьютерные, деловые, сюжетно-ролевые, настольные, дидактические и др. 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- коллекционирование различных предметов, хобби;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экспериментирование;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самодеятельная познавательная и художественно продуктивная деятельность;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- познавательные беседы;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- экскурсии: в парк, по историческим местам, местам боевой и трудовой славы;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- посещение музеев, выставок.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016_15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76672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108_093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работа 2018 средняя гр\фото по экологии и детям о войне\DSC02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642" y="1268760"/>
            <a:ext cx="33293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7285ae8a6_fit-in_1280x800_filters_no_upscale()__f433_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86104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1ea12959d_fit-in_1280x800_filters_no_upscale()__f1477_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717032"/>
            <a:ext cx="4280476" cy="240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10115-WA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39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92696"/>
            <a:ext cx="3932806" cy="22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39630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3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3888432" cy="219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04664"/>
            <a:ext cx="699512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Творчество также рассматривается как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культурно-досуговая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 ребенка. Творческая деятельность ребенка как вид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досуговой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деятельности не обязательно приводит к желаемому результату, но участие в ней не проходит бесследно.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 всех детей есть способности. Дошкольники от природы любознательны и полны желания делать что-то интересное, но не всегда обладают необходимыми навыками и умениями, поэтому следует создавать необходимую творческую проектировочную среду: центры, дома творчества, студии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7515" y="548681"/>
            <a:ext cx="473652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0211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оведены беседы по безопасности дорожного движения Зимняя безопасная дорога с деть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84984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бучающее  занятие по Правилам   дорожного движения  с воспитанниками  среднего дошкольного возрас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4427984" cy="24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Развитие творческого потенциала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Развитие творческого потенциала ребенка – это длительный процесс, который направлен на формирование его личности в целом, поэтому творческие задания должны способствовать развитию восприятия, мышления, воображения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87957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работа2020-2021\новый год 2021\IMG-2021011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536504" cy="282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115_094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435597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91023_101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2900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Вывод о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культурно-досуговой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Культурно-досуговая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 осуществляется через интеграцию образовательных областей: социализацию, коммуникацию, музыку, физическую культуру, художественное творчество. </a:t>
            </a:r>
          </a:p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Культурно-досуговая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 осуществляется в процессе развлечений, праздников, а также самостоятельной деятельности ребенка с художественными материалами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204864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Слово «досуг» появилось в древности, о нем упоминал еще Аристотель. В России этот термин появился в XV в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Досуг это свободное время, а свободное времяпровождение с пользой для души и тела называется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досуговой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деятельностью.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60648"/>
            <a:ext cx="6840760" cy="547260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Досуг происходит от слова «достигать». Главное направление досуга, это восстановление духовных и развитие физических сил человека. Еще в древности свободному времяпровождению уделялось большое значение. Организации праздников, театру, искусству, уделялось большое внимание.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1023_153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0128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399593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10128-WA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96952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127_091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068960"/>
            <a:ext cx="351346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К. Д.Ушинский писал:«Если человек не знает что ему делать в часы досуга, то тогда портится его голова и сердце и нравственность.» Неумение организовывать досуги для себя и особенно для окружающих, говорит о низкой культуре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20688"/>
            <a:ext cx="699512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Культурно-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досуговая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деятельность в детском саду осуществляется в процессе развлечений, праздников, а также самостоятельной работы ребенка с художественными материалами.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Виды культурно -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досуговой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деятельности многообразны. Их можно классифицировать следующим образом: отдых, развлечения, праздники, самообразование и творчество.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10128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464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03F~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1024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115-WA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1297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360</TotalTime>
  <Words>1253</Words>
  <Application>Microsoft Office PowerPoint</Application>
  <PresentationFormat>Экран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радуга</vt:lpstr>
      <vt:lpstr>Доклад:  «Организация культурно - досуговой деятельности»</vt:lpstr>
      <vt:lpstr>Слайд 2</vt:lpstr>
      <vt:lpstr>Слайд 3</vt:lpstr>
      <vt:lpstr>ДОСУГ</vt:lpstr>
      <vt:lpstr>Слайд 5</vt:lpstr>
      <vt:lpstr>Слайд 6</vt:lpstr>
      <vt:lpstr>Слайд 7</vt:lpstr>
      <vt:lpstr>Слайд 8</vt:lpstr>
      <vt:lpstr>Слайд 9</vt:lpstr>
      <vt:lpstr>Слайд 10</vt:lpstr>
      <vt:lpstr>Виды отдыха:  </vt:lpstr>
      <vt:lpstr>Слайд 12</vt:lpstr>
      <vt:lpstr>Слайд 13</vt:lpstr>
      <vt:lpstr>Слайд 14</vt:lpstr>
      <vt:lpstr>Слайд 15</vt:lpstr>
      <vt:lpstr>Виды развлечений: </vt:lpstr>
      <vt:lpstr>Слайд 17</vt:lpstr>
      <vt:lpstr>Слайд 18</vt:lpstr>
      <vt:lpstr>Слайд 19</vt:lpstr>
      <vt:lpstr>Слайд 20</vt:lpstr>
      <vt:lpstr>Структура праздника  </vt:lpstr>
      <vt:lpstr>Слайд 22</vt:lpstr>
      <vt:lpstr>Роль взрослого  </vt:lpstr>
      <vt:lpstr>Виды самообразования:  </vt:lpstr>
      <vt:lpstr>Слайд 25</vt:lpstr>
      <vt:lpstr>Слайд 26</vt:lpstr>
      <vt:lpstr>Слайд 27</vt:lpstr>
      <vt:lpstr>Слайд 28</vt:lpstr>
      <vt:lpstr>Развитие творческого потенциала ребенка </vt:lpstr>
      <vt:lpstr>Вывод о культурно-досуговой деятельности: 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Доклад: Семинар-практикум для воспитателей «Организация культурно - досуговой деятельности»</dc:title>
  <dc:creator>User2</dc:creator>
  <cp:lastModifiedBy>Ольга</cp:lastModifiedBy>
  <cp:revision>38</cp:revision>
  <dcterms:created xsi:type="dcterms:W3CDTF">2021-11-21T12:34:16Z</dcterms:created>
  <dcterms:modified xsi:type="dcterms:W3CDTF">2021-11-29T07:58:16Z</dcterms:modified>
</cp:coreProperties>
</file>