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57" r:id="rId2"/>
    <p:sldId id="261" r:id="rId3"/>
    <p:sldId id="262" r:id="rId4"/>
    <p:sldId id="263" r:id="rId5"/>
    <p:sldId id="264" r:id="rId6"/>
    <p:sldId id="266" r:id="rId7"/>
    <p:sldId id="270" r:id="rId8"/>
    <p:sldId id="273" r:id="rId9"/>
    <p:sldId id="281" r:id="rId10"/>
    <p:sldId id="280" r:id="rId11"/>
    <p:sldId id="282" r:id="rId12"/>
    <p:sldId id="269" r:id="rId13"/>
    <p:sldId id="276" r:id="rId14"/>
    <p:sldId id="277" r:id="rId15"/>
    <p:sldId id="278" r:id="rId16"/>
    <p:sldId id="271" r:id="rId17"/>
    <p:sldId id="27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2" autoAdjust="0"/>
  </p:normalViewPr>
  <p:slideViewPr>
    <p:cSldViewPr>
      <p:cViewPr varScale="1">
        <p:scale>
          <a:sx n="58" d="100"/>
          <a:sy n="58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344B-C6D0-4E71-963C-AAD3D694B1B3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C04A3-99E4-404E-B410-76CAC0E22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4A3-99E4-404E-B410-76CAC0E227A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8883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10" dirty="0" smtClean="0">
                <a:solidFill>
                  <a:srgbClr val="FFFF00"/>
                </a:solidFill>
              </a:rPr>
              <a:t>Проект « Моя семья» </a:t>
            </a:r>
          </a:p>
          <a:p>
            <a:pPr algn="ctr"/>
            <a:r>
              <a:rPr lang="ru-RU" sz="2510" dirty="0" smtClean="0">
                <a:solidFill>
                  <a:srgbClr val="FFFF00"/>
                </a:solidFill>
              </a:rPr>
              <a:t>в первой младшей группе</a:t>
            </a:r>
            <a:endParaRPr lang="ru-RU" sz="251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Natali\Downloads\0011_007_formirovanie_znanij_o_seme_v_sisteme_dukhovno_nravstvennogo_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12776"/>
            <a:ext cx="6480720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я\1764311349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16424" cy="5328592"/>
          </a:xfrm>
          <a:prstGeom prst="rect">
            <a:avLst/>
          </a:prstGeom>
          <a:noFill/>
        </p:spPr>
      </p:pic>
      <p:pic>
        <p:nvPicPr>
          <p:cNvPr id="4" name="Picture 2" descr="G:\презентация\1764311349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9604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езентация\1764311349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585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8884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-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17585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Работа с родителями по заданной теме: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180201"/>
            <a:ext cx="871296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родителей с темой проекта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Рекомендации для родителей «Создание интересной и содержательной жизни ребенка в семье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фотоальбома «Моя семья»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презентация\176431134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456384" cy="4149080"/>
          </a:xfrm>
          <a:prstGeom prst="rect">
            <a:avLst/>
          </a:prstGeom>
          <a:noFill/>
        </p:spPr>
      </p:pic>
      <p:pic>
        <p:nvPicPr>
          <p:cNvPr id="2051" name="Picture 3" descr="G:\презентация\1764311349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60040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зентация\1764311349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64496" cy="6192688"/>
          </a:xfrm>
          <a:prstGeom prst="rect">
            <a:avLst/>
          </a:prstGeom>
          <a:noFill/>
        </p:spPr>
      </p:pic>
      <p:pic>
        <p:nvPicPr>
          <p:cNvPr id="4099" name="Picture 3" descr="G:\презентация\1764311349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8843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зентация\1764311349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6120680"/>
          </a:xfrm>
          <a:prstGeom prst="rect">
            <a:avLst/>
          </a:prstGeom>
          <a:noFill/>
        </p:spPr>
      </p:pic>
      <p:pic>
        <p:nvPicPr>
          <p:cNvPr id="3075" name="Picture 3" descr="G:\презентация\1764311349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843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езентация\1764311349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16424" cy="5760640"/>
          </a:xfrm>
          <a:prstGeom prst="rect">
            <a:avLst/>
          </a:prstGeom>
          <a:noFill/>
        </p:spPr>
      </p:pic>
      <p:pic>
        <p:nvPicPr>
          <p:cNvPr id="5123" name="Picture 3" descr="G:\презентация\1764311349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48472" cy="535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3528" y="569608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 этап — заключительный 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96752"/>
            <a:ext cx="824469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Arial" pitchFamily="34" charset="0"/>
              </a:rPr>
              <a:t>Подведение итогов по реализации проекта (индивидуальные беседы с   родителями, показ презентации «Моя семья» на родительском собрании)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Natali\Downloads\d4100a3fcaf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1857364"/>
            <a:ext cx="1728192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2420888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В результате данной работы дети познакомились с такими понятиями как «семья» , «имя» и «фамилия», а так же больше узнали о своей семье, ее членах (мама, папа, бабушка, дедушка, брат, сестра).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Вручили подарки  мамам:   «Цветок  для мамы»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зентация\1764311349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Natali\Downloads\2630594-df2e362f74b01b2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32656"/>
            <a:ext cx="2847975" cy="2752725"/>
          </a:xfrm>
          <a:prstGeom prst="rect">
            <a:avLst/>
          </a:prstGeom>
          <a:noFill/>
        </p:spPr>
      </p:pic>
      <p:pic>
        <p:nvPicPr>
          <p:cNvPr id="4" name="Picture 3" descr="C:\Users\Natali\Downloads\c8a7a5a887c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76672"/>
            <a:ext cx="4676775" cy="4572000"/>
          </a:xfrm>
          <a:prstGeom prst="rect">
            <a:avLst/>
          </a:prstGeom>
          <a:noFill/>
        </p:spPr>
      </p:pic>
      <p:pic>
        <p:nvPicPr>
          <p:cNvPr id="23556" name="Picture 4" descr="C:\Users\Natali\Downloads\79446349_79224303_55720586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4509120"/>
            <a:ext cx="6400800" cy="1971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2300374"/>
            <a:ext cx="842493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1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Основание для разработки проекта: 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недостаточно сформированы знания о семье, как людях, которые живут вместе, любят друг друга, заботятся друг о друге. 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kumimoji="0" lang="ru-RU" sz="2100" b="0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Актуальность темы заключается в том, что она помогает детям получить  знания о семье. Формировать осознанное представление о необходимости заботиться, о своей семье. Ознакомление детей с понятием «семья» невозможно без непосредственной поддержки самой семьи. Родители должны дать понять ребенку, что он часть семьи, что это очень важно. В семье все любят друг друга и заботятся друг о друге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1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«Семья – это самое дорогое и родное, что есть у каждого человека. Семья – это та самая среда, в которой человек учится, и сам творит добро» 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В. А. Сухомлинский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Natali\Downloads\6b5b0e44bf5ed33230e9fe66351d76aa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1872208" cy="2001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-5665"/>
            <a:ext cx="8496944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проекта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формирование у детей первоначальных представлений о семье.</a:t>
            </a:r>
            <a:r>
              <a:rPr lang="ru-RU" sz="2400" dirty="0" smtClean="0"/>
              <a:t> </a:t>
            </a:r>
            <a:r>
              <a:rPr lang="ru-RU" sz="2100" dirty="0" smtClean="0"/>
              <a:t>Воспитание чувства привязанности и любви к своим родителям, родственникам.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sng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Задачи проекта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познакомить детей с понятиями «семья», «имя», «фамилия»;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учить называть членов своей семьи: мама, папа, брат, сестра, бабушка, дедушка;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воспитывать у детей любовь и уважение к членам семьи, учить проявлять заботу о родных людях;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способствовать активному вовлечению родителей в совместную деятельность с ребенком в условиях семьи и детского сада.</a:t>
            </a:r>
            <a:r>
              <a:rPr lang="ru-RU" sz="2400" dirty="0" smtClean="0"/>
              <a:t> 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- </a:t>
            </a:r>
            <a:r>
              <a:rPr lang="ru-RU" sz="2100" dirty="0" smtClean="0"/>
              <a:t>вызвать положительные эмоции в беседе о семье, развивать умение выражать свои чувства (радость, нежность).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00" dirty="0" smtClean="0"/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Users\Natali\Downloads\lineechka-5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941168"/>
            <a:ext cx="626469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196752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528" y="336032"/>
            <a:ext cx="856895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kumimoji="0" lang="ru-RU" sz="23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Вид проекта: </a:t>
            </a:r>
            <a:r>
              <a:rPr kumimoji="0" lang="ru-RU" sz="230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творческий</a:t>
            </a:r>
            <a:r>
              <a:rPr lang="ru-RU" sz="23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30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3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групповой </a:t>
            </a:r>
            <a:r>
              <a:rPr lang="ru-RU" sz="230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230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кратко</a:t>
            </a:r>
            <a:r>
              <a:rPr lang="ru-RU" sz="230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срочный</a:t>
            </a:r>
            <a:endParaRPr kumimoji="0" lang="ru-RU" sz="230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Срок реализации</a:t>
            </a:r>
            <a:r>
              <a:rPr kumimoji="0" lang="ru-RU" sz="23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проекта</a:t>
            </a:r>
            <a:r>
              <a:rPr kumimoji="0" lang="ru-RU" sz="230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:1 неделя</a:t>
            </a:r>
            <a:endParaRPr kumimoji="0" lang="ru-RU" sz="230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Участники</a:t>
            </a:r>
            <a:r>
              <a:rPr kumimoji="0" lang="ru-RU" sz="230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проекта: </a:t>
            </a:r>
            <a:r>
              <a:rPr kumimoji="0" lang="ru-RU" sz="230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воспитатели группы, дети первой младшей группы, родители.</a:t>
            </a:r>
            <a:endParaRPr kumimoji="0" lang="ru-RU" sz="230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60648"/>
            <a:ext cx="42484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u="sng" dirty="0" smtClean="0">
                <a:solidFill>
                  <a:srgbClr val="FFFF00"/>
                </a:solidFill>
              </a:rPr>
              <a:t>Паспорт проекта</a:t>
            </a:r>
            <a:endParaRPr lang="ru-RU" sz="2300" u="sng" dirty="0">
              <a:solidFill>
                <a:srgbClr val="FFFF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10800000" flipV="1">
            <a:off x="323528" y="1725111"/>
            <a:ext cx="84249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u="sng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Ожидаемые результаты: </a:t>
            </a:r>
            <a:r>
              <a:rPr lang="ru-RU" sz="23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дети больше узнают о своей семье: о членах семьи, о жизни бабушек и дедушек; совместная деятельность будет способствовать укреплению детских – родительских отношений; умение организовывать сюжетно-ролевые игры на основе имеющихся знаний о семье; проявление заботы и уважения ко всем членам семьи; понимание детьми значимости семьи в жизни каждого человека.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Natali\Downloads\0_82082_5e70cec_XL (1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581128"/>
            <a:ext cx="4680520" cy="2076897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15547" y="285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25319"/>
            <a:ext cx="79928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25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реализации проекта: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 этап — подготовительный </a:t>
            </a:r>
            <a:endParaRPr kumimoji="0" lang="ru-RU" sz="200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06005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Подготовка атрибутов для сюжетно-ролевых («Семья», «Дочки-матери», и театрализованных игр («Колобок», «Курочка Ряба») 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:\DCIM\Camera\20150209_1242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140968"/>
            <a:ext cx="396044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:\DCIM\Camera\20150209_0743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492896"/>
            <a:ext cx="374441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0072" y="3501008"/>
            <a:ext cx="338437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МОЯ ДРУЖНАЯ СЕМЬЯ</a:t>
            </a:r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Моя дружная семья: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Папа, мама, бабушка и я.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Папа мой большой, как слон,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Очень ласковый, родной.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Мама, мамочка моя,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Очень добрая она.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вот без милой бабушки,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Бабулечки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родной,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представляю жизни я,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Ну просто никакой!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. Буев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99592" y="371477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Подборка стихов о маме и папе, о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бабушке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и дедушке.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:\DCIM\Camera\20150209_0802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836712"/>
            <a:ext cx="338437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1365915"/>
            <a:ext cx="331236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НАС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вкусно приготовит,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Уберется, постирает.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Ну, а если я балуюсь,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и поругает.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 все починит в доме,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исправит, все наладит,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Ну, а если он свободен,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машине покатает.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 мне все прощает,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Водит в цирк, в кино, в театры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игрушки и конфеты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часто покупает.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Хорошо, что у меня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дружная семья.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5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Ю.Жукова</a:t>
            </a:r>
            <a:endParaRPr kumimoji="0" lang="ru-RU" sz="15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6" descr="Девочка читает книгу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861048"/>
            <a:ext cx="230425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atali\Downloads\otrisovat_kop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212976"/>
            <a:ext cx="453650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3" name="Picture 3" descr="C:\Users\Natali\Downloads\Deti1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1052736"/>
            <a:ext cx="1323975" cy="1285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9488" y="476672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22920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3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764704"/>
            <a:ext cx="8496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Проведение организованной работы с детьми в соответствии с      планом: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Беседы на темы: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«Мое «имя», «фамилия».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«Моя семья»: мама, папа, бабушка, дедушка и др.»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«Об обязанностях членов семьи дома»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«О том, как надо заботиться о членах семьи» (проблемные ситуации)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0648"/>
            <a:ext cx="589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 этап — основной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24074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4904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Конструирование из строительного материала «Мебель для комнаты», «Мой дом» </a:t>
            </a:r>
            <a:endParaRPr lang="ru-RU" sz="2100" dirty="0"/>
          </a:p>
        </p:txBody>
      </p:sp>
      <p:pic>
        <p:nvPicPr>
          <p:cNvPr id="4" name="Рисунок 3" descr="C:\Users\Natali\Downloads\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717032"/>
            <a:ext cx="194421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Дидактические игры «Чья мама? », «Вежливые слова», «Назови по имени». </a:t>
            </a:r>
          </a:p>
          <a:p>
            <a:r>
              <a:rPr lang="ru-RU" sz="2100" dirty="0" smtClean="0"/>
              <a:t>Театрализованная игра по сказке «Репка». </a:t>
            </a:r>
          </a:p>
          <a:p>
            <a:r>
              <a:rPr lang="ru-RU" sz="2100" dirty="0" smtClean="0"/>
              <a:t>Подвижные игры «Вышла курочка гулять!», « Проползи в воротца».Пальчиковые игры « Моя семья», «Ладушки»</a:t>
            </a:r>
          </a:p>
          <a:p>
            <a:r>
              <a:rPr lang="ru-RU" sz="2100" dirty="0" smtClean="0"/>
              <a:t>Чтение стихотворений о семье, загадки. Разучивание песен, стихов на семейную тематику. Рассматривание фотографий членов семьи.</a:t>
            </a:r>
            <a:endParaRPr lang="ru-RU" sz="2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зентация\1764311349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744416" cy="5760640"/>
          </a:xfrm>
          <a:prstGeom prst="rect">
            <a:avLst/>
          </a:prstGeom>
          <a:noFill/>
        </p:spPr>
      </p:pic>
      <p:pic>
        <p:nvPicPr>
          <p:cNvPr id="9219" name="Picture 3" descr="G:\презентация\1764311349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46449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1400</TotalTime>
  <Words>698</Words>
  <Application>Microsoft Office PowerPoint</Application>
  <PresentationFormat>Экран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home</cp:lastModifiedBy>
  <cp:revision>286</cp:revision>
  <dcterms:created xsi:type="dcterms:W3CDTF">2015-02-25T18:01:41Z</dcterms:created>
  <dcterms:modified xsi:type="dcterms:W3CDTF">2025-11-28T11:37:02Z</dcterms:modified>
</cp:coreProperties>
</file>