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9" r:id="rId3"/>
    <p:sldId id="257" r:id="rId4"/>
    <p:sldId id="258" r:id="rId5"/>
    <p:sldId id="281" r:id="rId6"/>
    <p:sldId id="263" r:id="rId7"/>
    <p:sldId id="262" r:id="rId8"/>
    <p:sldId id="265" r:id="rId9"/>
    <p:sldId id="279" r:id="rId10"/>
    <p:sldId id="266" r:id="rId11"/>
    <p:sldId id="267" r:id="rId12"/>
    <p:sldId id="276" r:id="rId13"/>
    <p:sldId id="278" r:id="rId14"/>
    <p:sldId id="283" r:id="rId15"/>
    <p:sldId id="282" r:id="rId16"/>
    <p:sldId id="280" r:id="rId17"/>
    <p:sldId id="269" r:id="rId18"/>
    <p:sldId id="270" r:id="rId19"/>
    <p:sldId id="275" r:id="rId20"/>
    <p:sldId id="268" r:id="rId21"/>
    <p:sldId id="27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3241" autoAdjust="0"/>
  </p:normalViewPr>
  <p:slideViewPr>
    <p:cSldViewPr snapToGrid="0">
      <p:cViewPr varScale="1">
        <p:scale>
          <a:sx n="61" d="100"/>
          <a:sy n="61" d="100"/>
        </p:scale>
        <p:origin x="2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8T10:01:10.521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7B4F6-F316-4092-9CDA-50E9CBBE6C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3D6CB-C885-41CA-9530-7C64FF7408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7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3D6CB-C885-41CA-9530-7C64FF7408E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9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D1FB085-2BF3-44FC-B248-F4734E3581E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31AE496-6023-45E9-96E8-23BBFD83D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CF7DC-E028-90E6-0EAF-E3B9D6B67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6368" y="3264019"/>
            <a:ext cx="8314748" cy="129194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  </a:t>
            </a:r>
            <a:r>
              <a:rPr lang="ru-RU" sz="4000" b="1" dirty="0">
                <a:solidFill>
                  <a:srgbClr val="7030A0"/>
                </a:solidFill>
              </a:rPr>
              <a:t>ПРОЕКТ </a:t>
            </a:r>
            <a:br>
              <a:rPr lang="ru-RU" sz="4000" b="1" dirty="0">
                <a:solidFill>
                  <a:srgbClr val="7030A0"/>
                </a:solidFill>
              </a:rPr>
            </a:br>
            <a:r>
              <a:rPr lang="ru-RU" sz="4000" b="1" dirty="0">
                <a:solidFill>
                  <a:srgbClr val="7030A0"/>
                </a:solidFill>
              </a:rPr>
              <a:t>«Формирование семейных ценностей и укрепление детско-родительских отношений у детей</a:t>
            </a:r>
            <a:br>
              <a:rPr lang="ru-RU" sz="4000" b="1" dirty="0">
                <a:solidFill>
                  <a:srgbClr val="7030A0"/>
                </a:solidFill>
              </a:rPr>
            </a:br>
            <a:r>
              <a:rPr lang="ru-RU" sz="4000" b="1" dirty="0">
                <a:solidFill>
                  <a:srgbClr val="7030A0"/>
                </a:solidFill>
              </a:rPr>
              <a:t>     </a:t>
            </a:r>
            <a:r>
              <a:rPr lang="ru-RU" sz="4000" b="1" dirty="0" smtClean="0">
                <a:solidFill>
                  <a:srgbClr val="7030A0"/>
                </a:solidFill>
              </a:rPr>
              <a:t>2 младшей группы»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ABEB4D-D58A-2BCE-5148-46723B1E8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637" y="0"/>
            <a:ext cx="11277600" cy="1492709"/>
          </a:xfrm>
        </p:spPr>
        <p:txBody>
          <a:bodyPr>
            <a:normAutofit/>
          </a:bodyPr>
          <a:lstStyle/>
          <a:p>
            <a:endParaRPr lang="ru-RU" dirty="0"/>
          </a:p>
          <a:p>
            <a:pPr algn="ctr"/>
            <a:r>
              <a:rPr lang="ru-RU" sz="1800" b="1" dirty="0"/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800" b="1" dirty="0"/>
              <a:t> детский сад №1 с.Заветное.</a:t>
            </a:r>
          </a:p>
        </p:txBody>
      </p:sp>
    </p:spTree>
    <p:extLst>
      <p:ext uri="{BB962C8B-B14F-4D97-AF65-F5344CB8AC3E}">
        <p14:creationId xmlns:p14="http://schemas.microsoft.com/office/powerpoint/2010/main" val="101906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EE281-BDE4-BF1B-3C6E-FFAD63E75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944" y="0"/>
            <a:ext cx="999744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Дидактические игры: «Мама и детёныши 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6AF356-1504-05BD-8466-10F2633BF4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1189037"/>
            <a:ext cx="3070381" cy="5365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4233A3-7C22-40B3-9117-734B55F02D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30" y="1064472"/>
            <a:ext cx="5302876" cy="280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92E415-B26E-8EB8-9E96-DFF0F9090F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30" y="4217562"/>
            <a:ext cx="5302876" cy="2337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57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3134E-BB4B-E407-DC0A-82EA73B6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 «Гуси-лебеди », «Репка », «Волк и семеро козлят 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E13988D-8402-1F07-3B68-5CC794875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599912"/>
            <a:ext cx="9996488" cy="4496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9989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B37CF7A-BC54-315C-17C1-D9C2CAF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4320"/>
            <a:ext cx="102351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Просмотр «Мультфильмов Гуси - лебеди, 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Мама для Мамонтёнка»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38F9A871-6046-2BAA-7BE7-CA2FDBA60E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2" y="1792534"/>
            <a:ext cx="5181600" cy="290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0DE2BB0-1C81-DB77-872B-13195B1A53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5" y="2721459"/>
            <a:ext cx="5524816" cy="313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36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F706B-3C90-81AE-FE3B-5D798D5E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053" y="0"/>
            <a:ext cx="9997440" cy="1143000"/>
          </a:xfrm>
        </p:spPr>
        <p:txBody>
          <a:bodyPr/>
          <a:lstStyle/>
          <a:p>
            <a:r>
              <a:rPr lang="ru-RU" b="1" dirty="0"/>
              <a:t>             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Рисуем  «Мамин портрет»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4FB4AA-5AB4-B941-F9B4-C0374515DE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6" y="1143325"/>
            <a:ext cx="2701636" cy="518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DA1D36B-5855-B996-79A1-CEBDDD0B8B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40" y="1707732"/>
            <a:ext cx="6261997" cy="334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00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2172" y="279553"/>
            <a:ext cx="6161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Подарок для мамы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D3DED7-B76A-CC51-5B0B-E0D2BEF7A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1" y="1372278"/>
            <a:ext cx="3626253" cy="426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B1E9D5-AFA8-E269-AC79-238393A0C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58" y="1372278"/>
            <a:ext cx="3799449" cy="433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C56E3C-1F9C-D66A-FE59-D2FCB2E5A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641" y="1372278"/>
            <a:ext cx="3310332" cy="433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64246081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668" y="235528"/>
            <a:ext cx="2449233" cy="544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764245933246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4362" y="0"/>
            <a:ext cx="5535661" cy="3113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764245864215.jpg"/>
          <p:cNvPicPr>
            <a:picLocks noChangeAspect="1"/>
          </p:cNvPicPr>
          <p:nvPr/>
        </p:nvPicPr>
        <p:blipFill>
          <a:blip r:embed="rId4" cstate="print"/>
          <a:srcRect l="5568" t="27071" r="46023" b="6465"/>
          <a:stretch>
            <a:fillRect/>
          </a:stretch>
        </p:blipFill>
        <p:spPr>
          <a:xfrm>
            <a:off x="3408217" y="3380541"/>
            <a:ext cx="5306292" cy="3477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EB567-73A8-D1F0-310D-6C440AB9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584" y="1"/>
            <a:ext cx="10432472" cy="96981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Проведение: « Анкетирования для родителей »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530487B-DAE4-D5DD-CBD0-DDDF1F694B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84" y="1052947"/>
            <a:ext cx="2667398" cy="508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2AA28B3-8BB3-E6DA-F3D1-E3745658FA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975507"/>
            <a:ext cx="2729346" cy="5239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222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D511D-F7DA-9116-9F13-763894E0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205047"/>
            <a:ext cx="11565220" cy="76477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 Как я провёл летние каникулы со своей семьей»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23D0BF4-2586-BBAC-7145-85CF9A3BA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782"/>
            <a:ext cx="3009683" cy="401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E81DDB6-5587-251F-67AE-AEE24FBD02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00" y="2302625"/>
            <a:ext cx="3123963" cy="416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E11921F5-937B-92DB-039A-52404E772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63" y="1440873"/>
            <a:ext cx="2623542" cy="466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C72F7F47-02D0-ECCE-3B26-2AD417687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44" y="2189017"/>
            <a:ext cx="3223383" cy="428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56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7099F-07C9-5EFC-57B2-7B0955C2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80" y="0"/>
            <a:ext cx="999744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«Любимый праздник моей семьи»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4DFDA72-7576-0EB2-4C19-C94FB00C36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0" y="1357745"/>
            <a:ext cx="3384429" cy="2642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70BEAC5-CA46-DB64-EEA5-160D4306E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3" y="2678978"/>
            <a:ext cx="2881204" cy="384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71616" y="986043"/>
            <a:ext cx="4696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«День Рождения самый лучший праздник»</a:t>
            </a:r>
            <a:endParaRPr lang="ru-RU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5">
            <a:extLst>
              <a:ext uri="{FF2B5EF4-FFF2-40B4-BE49-F238E27FC236}">
                <a16:creationId xmlns:a16="http://schemas.microsoft.com/office/drawing/2014/main" id="{CE078A1F-D26E-C56A-D41D-FA7EA12119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5" y="1448015"/>
            <a:ext cx="2576945" cy="343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C7381CEE-FA0C-63A7-D537-206A969E8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577" y="1958398"/>
            <a:ext cx="2614797" cy="466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388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8FF97-1112-BECC-3259-685A9E70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235" y="1"/>
            <a:ext cx="9224910" cy="803564"/>
          </a:xfrm>
        </p:spPr>
        <p:txBody>
          <a:bodyPr/>
          <a:lstStyle/>
          <a:p>
            <a:r>
              <a:rPr lang="ru-RU" b="1" dirty="0"/>
              <a:t>                  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 Мамины  помощники 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740746-048F-CF3F-39D2-5B10E0674F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4" y="831272"/>
            <a:ext cx="3339772" cy="581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07420B-A327-67AC-9F12-FD11993DFD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914835"/>
            <a:ext cx="4166429" cy="555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664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7DC06-B7DC-B411-21C1-140F39F1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32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 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CF4A71-8334-DB7A-D96A-879DFDF5F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368" y="1097835"/>
            <a:ext cx="10591523" cy="4835018"/>
          </a:xfrm>
        </p:spPr>
        <p:txBody>
          <a:bodyPr>
            <a:normAutofit fontScale="47500" lnSpcReduction="20000"/>
          </a:bodyPr>
          <a:lstStyle/>
          <a:p>
            <a:r>
              <a:rPr lang="ru-RU" sz="4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Семья – это первая и основная среда развития дошкольника. Современным родителям приходится нелегко из-за нехватки времени, занятости, недостаточной компетентности в вопросах дошкольной педагогики и психологии. Но, тем не менее, семья оказывает огромное влияние на ребенка, приобщает его к окружающей жизни. Для детей младшего возраста семья является необходимой, главной средой их успешного и гармоничного развития.</a:t>
            </a:r>
          </a:p>
          <a:p>
            <a:r>
              <a:rPr lang="ru-RU" sz="4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Известно, что темы, основанные на интересах детей, обеспечивают лучшую мотивацию и более успешное обучение. Поэтому, учитывая заинтересованность ребятами событиями из своей личной жизни, мы опирались в играх, беседах и занятиях на опыт, полученный детьми в семье.</a:t>
            </a:r>
          </a:p>
          <a:p>
            <a:r>
              <a:rPr lang="ru-RU" sz="4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время работы с детьми, часто отмечалось, что темы, связанные с родителями, семьей, взаимоотношениями в семье, вызывают наибольший отклик и способствуют повышению заинтересованности в беседе или занятии. В то же время в процессе общения с детьми выяснилось, что о своей семье, знания у ребят достаточно поверхностные и скудные.</a:t>
            </a:r>
          </a:p>
          <a:p>
            <a:r>
              <a:rPr lang="ru-RU" sz="4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Возникла идея, углубить знания детей о своей семье, сформировать представление о понятии «Семья» в целом. В процессе обсуждения, нам стало понятно, что дети знают о семье и что они еще хотят узнать. Так возникла тема проекта «Моя семья».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49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1A71A-3EAC-25F6-4AE4-0FDBDC73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744" y="0"/>
            <a:ext cx="9997440" cy="1143000"/>
          </a:xfrm>
        </p:spPr>
        <p:txBody>
          <a:bodyPr/>
          <a:lstStyle/>
          <a:p>
            <a:r>
              <a:rPr lang="ru-RU" b="1" dirty="0"/>
              <a:t>         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«Любимые блюда моей семьи 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A32520B-3CFC-8929-93F6-B4AB21F7E2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3" y="1143000"/>
            <a:ext cx="4781830" cy="557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087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8A951-7A53-6BE5-B93C-41F49CCE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         </a:t>
            </a:r>
            <a:r>
              <a:rPr lang="ru-RU" b="1" dirty="0"/>
              <a:t>ИТОГ: «Видео открытка » 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1B9FA96-FFFD-44F7-BB8A-A92A53420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21" y="1187116"/>
            <a:ext cx="7299158" cy="5396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74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8A555-9062-7461-AE1F-B4549A913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472073-E858-613B-B9FA-850BEBAEE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296" y="882840"/>
            <a:ext cx="10128504" cy="5610035"/>
          </a:xfrm>
        </p:spPr>
        <p:txBody>
          <a:bodyPr/>
          <a:lstStyle/>
          <a:p>
            <a:pPr algn="just"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just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способствовать формированию у детей</a:t>
            </a:r>
          </a:p>
          <a:p>
            <a:pPr algn="just"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*семейных ценностей, и укреплению</a:t>
            </a:r>
          </a:p>
          <a:p>
            <a:pPr algn="just"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*детско-родительских отношений путем совместной творческой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1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3B0D1-FCB8-DFA8-EDB0-135C03C1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31026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006895-935D-CC6F-E976-D3686F46F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 Формировать у детей представления о себе, своей семье.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2. Воспитывать у детей любовь и уважение к членам семьи, учить проявлять заботу о родных людях.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3. Подобрать материалы, игрушки, атрибуты, для игровой, театрализованной деятельности в рамках темы «Семья»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4. Подобрать дидактические игры, иллюстрированный материал, художественную литературу по теме «Семья».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5. Создать условия для участия родителей в образовательном процессе.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6. Обогащать детско-родительские отношения опытом совместной творческой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18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24C2B-21BF-B565-71EF-3A9325BC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26" y="3429000"/>
            <a:ext cx="5149516" cy="332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EC21FE-4630-4507-119C-4EDD7C9E14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15" y="270032"/>
            <a:ext cx="5005137" cy="292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502BF9-15DA-7CCE-0A26-EB140CFED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1138989"/>
            <a:ext cx="6144123" cy="41388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C95B4-39BE-62D8-F339-90733754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762" y="0"/>
            <a:ext cx="9997440" cy="983673"/>
          </a:xfrm>
        </p:spPr>
        <p:txBody>
          <a:bodyPr/>
          <a:lstStyle/>
          <a:p>
            <a:r>
              <a:rPr lang="ru-RU" b="1" dirty="0"/>
              <a:t>                 </a:t>
            </a:r>
            <a:r>
              <a:rPr lang="ru-RU" b="1" dirty="0">
                <a:solidFill>
                  <a:srgbClr val="7030A0"/>
                </a:solidFill>
              </a:rPr>
              <a:t>Игра : «В дочки матери.»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9679086-A3F6-3D1E-7D29-DB4250141C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56" y="858982"/>
            <a:ext cx="2542707" cy="565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EEF9C280-19CE-AC6A-DBA0-240A4A0F85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84" y="1020662"/>
            <a:ext cx="2848984" cy="532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764245173995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9563" y="1103678"/>
            <a:ext cx="2369126" cy="526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764245213921 (1).jpg"/>
          <p:cNvPicPr>
            <a:picLocks noChangeAspect="1"/>
          </p:cNvPicPr>
          <p:nvPr/>
        </p:nvPicPr>
        <p:blipFill>
          <a:blip r:embed="rId5" cstate="print"/>
          <a:srcRect b="18461"/>
          <a:stretch>
            <a:fillRect/>
          </a:stretch>
        </p:blipFill>
        <p:spPr>
          <a:xfrm>
            <a:off x="9268691" y="1492401"/>
            <a:ext cx="2616108" cy="474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3506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DC520-BDDA-7BA6-D711-CE3EDA9C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72" y="0"/>
            <a:ext cx="999744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      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 Готовим обед ,домашние  хлопоты 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F6E1CB8-0CED-3C6C-C338-BF7B60EA52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1052944"/>
            <a:ext cx="2825272" cy="539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4F30643-EA2F-0528-6A33-91AC71FB08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14" y="1188314"/>
            <a:ext cx="3142705" cy="510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6253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F4362-EB0B-5E83-7821-33261D1A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44" y="0"/>
            <a:ext cx="9997440" cy="1143000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 Строим :Мебель для дома 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06697DB-B660-D5EE-D8EA-F1EB9B84A1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1" y="1219200"/>
            <a:ext cx="2743201" cy="526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EECF7FA-2177-F7F7-797C-049AAEECEF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38" y="1423843"/>
            <a:ext cx="3005708" cy="5267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42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3CBA-235E-3D0F-1756-662DCFFF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817" y="0"/>
            <a:ext cx="9997440" cy="1143000"/>
          </a:xfrm>
        </p:spPr>
        <p:txBody>
          <a:bodyPr/>
          <a:lstStyle/>
          <a:p>
            <a:r>
              <a:rPr lang="ru-RU" b="1" dirty="0"/>
              <a:t>              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«Стоим гараж для папы.»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1A03BF3-3EC6-7D07-0041-C1832ACB4C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18" y="1427018"/>
            <a:ext cx="5841396" cy="3853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DFE8E235-6960-39F7-D688-9418E64457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04" y="1199491"/>
            <a:ext cx="3067823" cy="4783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2482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419</TotalTime>
  <Words>462</Words>
  <Application>Microsoft Office PowerPoint</Application>
  <PresentationFormat>Широкоэкранный</PresentationFormat>
  <Paragraphs>38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     ПРОЕКТ  «Формирование семейных ценностей и укрепление детско-родительских отношений у детей      2 младшей группы»</vt:lpstr>
      <vt:lpstr>Актуальность :</vt:lpstr>
      <vt:lpstr> </vt:lpstr>
      <vt:lpstr>Задачи:</vt:lpstr>
      <vt:lpstr>Презентация PowerPoint</vt:lpstr>
      <vt:lpstr>                 Игра : «В дочки матери.»</vt:lpstr>
      <vt:lpstr>        « Готовим обед ,домашние  хлопоты »</vt:lpstr>
      <vt:lpstr>             « Строим :Мебель для дома »</vt:lpstr>
      <vt:lpstr>               «Стоим гараж для папы.»</vt:lpstr>
      <vt:lpstr>Дидактические игры: «Мама и детёныши »</vt:lpstr>
      <vt:lpstr>Чтение художественной литературы «Гуси-лебеди », «Репка », «Волк и семеро козлят »</vt:lpstr>
      <vt:lpstr> Просмотр «Мультфильмов Гуси - лебеди,  Мама для Мамонтёнка»</vt:lpstr>
      <vt:lpstr>              Рисуем  «Мамин портрет»</vt:lpstr>
      <vt:lpstr>Презентация PowerPoint</vt:lpstr>
      <vt:lpstr>Презентация PowerPoint</vt:lpstr>
      <vt:lpstr>Проведение: « Анкетирования для родителей »                            </vt:lpstr>
      <vt:lpstr>« Как я провёл летние каникулы со своей семьей»</vt:lpstr>
      <vt:lpstr>          «Любимый праздник моей семьи»</vt:lpstr>
      <vt:lpstr>                   « Мамины  помощники »</vt:lpstr>
      <vt:lpstr>          «Любимые блюда моей семьи »</vt:lpstr>
      <vt:lpstr>          ИТОГ: «Видео открытка »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ПРОЕКТ  «Формирование семейных ценностей и укрепление детско-родительских отношений у детей      раннего возраста»</dc:title>
  <dc:creator>User</dc:creator>
  <cp:lastModifiedBy>home</cp:lastModifiedBy>
  <cp:revision>42</cp:revision>
  <dcterms:created xsi:type="dcterms:W3CDTF">2025-11-24T19:40:24Z</dcterms:created>
  <dcterms:modified xsi:type="dcterms:W3CDTF">2025-11-28T11:39:22Z</dcterms:modified>
</cp:coreProperties>
</file>