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4.jpg" ContentType="image/jpeg"/>
  <Override PartName="/ppt/media/image6.jpg" ContentType="image/jpeg"/>
  <Override PartName="/ppt/media/image7.jpg" ContentType="image/jpeg"/>
  <Override PartName="/ppt/media/image8.jpg" ContentType="image/jpeg"/>
  <Override PartName="/ppt/media/image9.jpg" ContentType="image/jpeg"/>
  <Override PartName="/ppt/media/image12.jpg" ContentType="image/jpeg"/>
  <Override PartName="/ppt/media/image13.jpg" ContentType="image/jpeg"/>
  <Override PartName="/ppt/media/image14.jpg" ContentType="image/jpeg"/>
  <Override PartName="/ppt/media/image15.jpg" ContentType="image/jpeg"/>
  <Override PartName="/ppt/media/image16.jpg" ContentType="image/jpeg"/>
  <Override PartName="/ppt/media/image17.jpg" ContentType="image/jpeg"/>
  <Override PartName="/ppt/media/image18.jpg" ContentType="image/jpeg"/>
  <Override PartName="/ppt/media/image19.jpg" ContentType="image/jpeg"/>
  <Override PartName="/ppt/media/image20.jpg" ContentType="image/jpeg"/>
  <Override PartName="/ppt/media/image21.jpg" ContentType="image/jpeg"/>
  <Override PartName="/ppt/media/image22.jpg" ContentType="image/jpeg"/>
  <Override PartName="/ppt/media/image23.jpg" ContentType="image/jpeg"/>
  <Override PartName="/ppt/media/image24.jpg" ContentType="image/jpeg"/>
  <Override PartName="/ppt/media/image25.jpg" ContentType="image/jpeg"/>
  <Override PartName="/ppt/media/image26.jpg" ContentType="image/jpeg"/>
  <Override PartName="/ppt/media/image27.jpg" ContentType="image/jpeg"/>
  <Override PartName="/ppt/media/image28.jpg" ContentType="image/jpeg"/>
  <Override PartName="/ppt/media/image29.jpg" ContentType="image/jpeg"/>
  <Override PartName="/ppt/media/image30.jpg" ContentType="image/jpeg"/>
  <Override PartName="/ppt/media/image31.jpg" ContentType="image/jpeg"/>
  <Override PartName="/ppt/media/image32.jpg" ContentType="image/jpeg"/>
  <Override PartName="/ppt/media/image33.jpg" ContentType="image/jpeg"/>
  <Override PartName="/ppt/media/image34.jpg" ContentType="image/jpeg"/>
  <Override PartName="/ppt/media/image35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74" r:id="rId15"/>
    <p:sldId id="268" r:id="rId16"/>
    <p:sldId id="283" r:id="rId17"/>
    <p:sldId id="281" r:id="rId18"/>
    <p:sldId id="278" r:id="rId19"/>
    <p:sldId id="279" r:id="rId20"/>
    <p:sldId id="280" r:id="rId21"/>
    <p:sldId id="282" r:id="rId22"/>
    <p:sldId id="284" r:id="rId23"/>
    <p:sldId id="285" r:id="rId24"/>
    <p:sldId id="286" r:id="rId25"/>
    <p:sldId id="287" r:id="rId26"/>
    <p:sldId id="288" r:id="rId27"/>
    <p:sldId id="292" r:id="rId28"/>
    <p:sldId id="289" r:id="rId29"/>
    <p:sldId id="290" r:id="rId30"/>
    <p:sldId id="291" r:id="rId3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70796" y="0"/>
            <a:ext cx="1219835" cy="6858000"/>
          </a:xfrm>
          <a:custGeom>
            <a:avLst/>
            <a:gdLst/>
            <a:ahLst/>
            <a:cxnLst/>
            <a:rect l="l" t="t" r="r" b="b"/>
            <a:pathLst>
              <a:path w="1219834" h="6858000">
                <a:moveTo>
                  <a:pt x="0" y="0"/>
                </a:moveTo>
                <a:lnTo>
                  <a:pt x="1219327" y="6858000"/>
                </a:lnTo>
              </a:path>
            </a:pathLst>
          </a:custGeom>
          <a:ln w="9359">
            <a:solidFill>
              <a:srgbClr val="F395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425004" y="3681361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638"/>
                </a:lnTo>
              </a:path>
            </a:pathLst>
          </a:custGeom>
          <a:ln w="9359">
            <a:solidFill>
              <a:srgbClr val="F395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88590" y="16548"/>
            <a:ext cx="3000375" cy="6841490"/>
          </a:xfrm>
          <a:custGeom>
            <a:avLst/>
            <a:gdLst/>
            <a:ahLst/>
            <a:cxnLst/>
            <a:rect l="l" t="t" r="r" b="b"/>
            <a:pathLst>
              <a:path w="3000375" h="6841490">
                <a:moveTo>
                  <a:pt x="2999930" y="0"/>
                </a:moveTo>
                <a:lnTo>
                  <a:pt x="2038006" y="0"/>
                </a:lnTo>
                <a:lnTo>
                  <a:pt x="0" y="6841451"/>
                </a:lnTo>
                <a:lnTo>
                  <a:pt x="2999930" y="6841451"/>
                </a:lnTo>
                <a:lnTo>
                  <a:pt x="2999930" y="0"/>
                </a:lnTo>
                <a:close/>
              </a:path>
            </a:pathLst>
          </a:custGeom>
          <a:solidFill>
            <a:srgbClr val="000000">
              <a:alpha val="125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181084" y="0"/>
            <a:ext cx="3007995" cy="6858000"/>
          </a:xfrm>
          <a:custGeom>
            <a:avLst/>
            <a:gdLst/>
            <a:ahLst/>
            <a:cxnLst/>
            <a:rect l="l" t="t" r="r" b="b"/>
            <a:pathLst>
              <a:path w="3007995" h="6858000">
                <a:moveTo>
                  <a:pt x="3007436" y="0"/>
                </a:moveTo>
                <a:lnTo>
                  <a:pt x="2042830" y="0"/>
                </a:lnTo>
                <a:lnTo>
                  <a:pt x="0" y="6857644"/>
                </a:lnTo>
                <a:lnTo>
                  <a:pt x="3007436" y="6857644"/>
                </a:lnTo>
                <a:lnTo>
                  <a:pt x="3007436" y="0"/>
                </a:lnTo>
                <a:close/>
              </a:path>
            </a:pathLst>
          </a:custGeom>
          <a:solidFill>
            <a:srgbClr val="F395CA">
              <a:alpha val="3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603003" y="16548"/>
            <a:ext cx="2588895" cy="6841490"/>
          </a:xfrm>
          <a:custGeom>
            <a:avLst/>
            <a:gdLst/>
            <a:ahLst/>
            <a:cxnLst/>
            <a:rect l="l" t="t" r="r" b="b"/>
            <a:pathLst>
              <a:path w="2588895" h="6841490">
                <a:moveTo>
                  <a:pt x="2588399" y="0"/>
                </a:moveTo>
                <a:lnTo>
                  <a:pt x="0" y="12"/>
                </a:lnTo>
                <a:lnTo>
                  <a:pt x="1204793" y="6841451"/>
                </a:lnTo>
                <a:lnTo>
                  <a:pt x="2588399" y="6841451"/>
                </a:lnTo>
                <a:lnTo>
                  <a:pt x="2588399" y="0"/>
                </a:lnTo>
                <a:close/>
              </a:path>
            </a:pathLst>
          </a:custGeom>
          <a:solidFill>
            <a:srgbClr val="000000">
              <a:alpha val="6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604589" y="0"/>
            <a:ext cx="2586990" cy="6858000"/>
          </a:xfrm>
          <a:custGeom>
            <a:avLst/>
            <a:gdLst/>
            <a:ahLst/>
            <a:cxnLst/>
            <a:rect l="l" t="t" r="r" b="b"/>
            <a:pathLst>
              <a:path w="2586990" h="6858000">
                <a:moveTo>
                  <a:pt x="2586814" y="0"/>
                </a:moveTo>
                <a:lnTo>
                  <a:pt x="0" y="0"/>
                </a:lnTo>
                <a:lnTo>
                  <a:pt x="1207644" y="6857644"/>
                </a:lnTo>
                <a:lnTo>
                  <a:pt x="2586814" y="6857644"/>
                </a:lnTo>
                <a:lnTo>
                  <a:pt x="2586814" y="0"/>
                </a:lnTo>
                <a:close/>
              </a:path>
            </a:pathLst>
          </a:custGeom>
          <a:solidFill>
            <a:srgbClr val="F395CA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954190" y="3073666"/>
            <a:ext cx="3238500" cy="3784600"/>
          </a:xfrm>
          <a:custGeom>
            <a:avLst/>
            <a:gdLst/>
            <a:ahLst/>
            <a:cxnLst/>
            <a:rect l="l" t="t" r="r" b="b"/>
            <a:pathLst>
              <a:path w="3238500" h="3784600">
                <a:moveTo>
                  <a:pt x="3237924" y="0"/>
                </a:moveTo>
                <a:lnTo>
                  <a:pt x="0" y="3784333"/>
                </a:lnTo>
                <a:lnTo>
                  <a:pt x="3237924" y="3784333"/>
                </a:lnTo>
                <a:lnTo>
                  <a:pt x="3237924" y="0"/>
                </a:lnTo>
                <a:close/>
              </a:path>
            </a:pathLst>
          </a:custGeom>
          <a:solidFill>
            <a:srgbClr val="000000">
              <a:alpha val="25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8932316" y="3048114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797" y="0"/>
                </a:moveTo>
                <a:lnTo>
                  <a:pt x="0" y="3809885"/>
                </a:lnTo>
                <a:lnTo>
                  <a:pt x="3259797" y="3809885"/>
                </a:lnTo>
                <a:lnTo>
                  <a:pt x="3259797" y="0"/>
                </a:lnTo>
                <a:close/>
              </a:path>
            </a:pathLst>
          </a:custGeom>
          <a:solidFill>
            <a:srgbClr val="F395CA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9334436" y="16548"/>
            <a:ext cx="2854960" cy="6841490"/>
          </a:xfrm>
          <a:custGeom>
            <a:avLst/>
            <a:gdLst/>
            <a:ahLst/>
            <a:cxnLst/>
            <a:rect l="l" t="t" r="r" b="b"/>
            <a:pathLst>
              <a:path w="2854959" h="6841490">
                <a:moveTo>
                  <a:pt x="2854439" y="0"/>
                </a:moveTo>
                <a:lnTo>
                  <a:pt x="0" y="12"/>
                </a:lnTo>
                <a:lnTo>
                  <a:pt x="2461617" y="6841451"/>
                </a:lnTo>
                <a:lnTo>
                  <a:pt x="2854439" y="6841451"/>
                </a:lnTo>
                <a:lnTo>
                  <a:pt x="2854439" y="0"/>
                </a:lnTo>
                <a:close/>
              </a:path>
            </a:pathLst>
          </a:custGeom>
          <a:solidFill>
            <a:srgbClr val="000000">
              <a:alpha val="174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9337676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99" y="0"/>
                </a:moveTo>
                <a:lnTo>
                  <a:pt x="0" y="0"/>
                </a:lnTo>
                <a:lnTo>
                  <a:pt x="2467443" y="6857644"/>
                </a:lnTo>
                <a:lnTo>
                  <a:pt x="2851199" y="6857644"/>
                </a:lnTo>
                <a:lnTo>
                  <a:pt x="2851199" y="0"/>
                </a:lnTo>
                <a:close/>
              </a:path>
            </a:pathLst>
          </a:custGeom>
          <a:solidFill>
            <a:srgbClr val="EA3C9E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0902017" y="16548"/>
            <a:ext cx="1286510" cy="6841490"/>
          </a:xfrm>
          <a:custGeom>
            <a:avLst/>
            <a:gdLst/>
            <a:ahLst/>
            <a:cxnLst/>
            <a:rect l="l" t="t" r="r" b="b"/>
            <a:pathLst>
              <a:path w="1286509" h="6841490">
                <a:moveTo>
                  <a:pt x="1286502" y="0"/>
                </a:moveTo>
                <a:lnTo>
                  <a:pt x="1015776" y="0"/>
                </a:lnTo>
                <a:lnTo>
                  <a:pt x="0" y="6841451"/>
                </a:lnTo>
                <a:lnTo>
                  <a:pt x="1286502" y="6841451"/>
                </a:lnTo>
                <a:lnTo>
                  <a:pt x="1286502" y="0"/>
                </a:lnTo>
                <a:close/>
              </a:path>
            </a:pathLst>
          </a:custGeom>
          <a:solidFill>
            <a:srgbClr val="000000">
              <a:alpha val="244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0898276" y="0"/>
            <a:ext cx="1290320" cy="6858000"/>
          </a:xfrm>
          <a:custGeom>
            <a:avLst/>
            <a:gdLst/>
            <a:ahLst/>
            <a:cxnLst/>
            <a:rect l="l" t="t" r="r" b="b"/>
            <a:pathLst>
              <a:path w="1290320" h="6858000">
                <a:moveTo>
                  <a:pt x="1290243" y="0"/>
                </a:moveTo>
                <a:lnTo>
                  <a:pt x="1018180" y="0"/>
                </a:lnTo>
                <a:lnTo>
                  <a:pt x="0" y="6857644"/>
                </a:lnTo>
                <a:lnTo>
                  <a:pt x="1290243" y="6857644"/>
                </a:lnTo>
                <a:lnTo>
                  <a:pt x="1290243" y="0"/>
                </a:lnTo>
                <a:close/>
              </a:path>
            </a:pathLst>
          </a:custGeom>
          <a:solidFill>
            <a:srgbClr val="EA3C9E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0938598" y="16548"/>
            <a:ext cx="1250315" cy="6841490"/>
          </a:xfrm>
          <a:custGeom>
            <a:avLst/>
            <a:gdLst/>
            <a:ahLst/>
            <a:cxnLst/>
            <a:rect l="l" t="t" r="r" b="b"/>
            <a:pathLst>
              <a:path w="1250315" h="6841490">
                <a:moveTo>
                  <a:pt x="1249921" y="0"/>
                </a:moveTo>
                <a:lnTo>
                  <a:pt x="0" y="12"/>
                </a:lnTo>
                <a:lnTo>
                  <a:pt x="1105097" y="6841451"/>
                </a:lnTo>
                <a:lnTo>
                  <a:pt x="1249921" y="6841451"/>
                </a:lnTo>
                <a:lnTo>
                  <a:pt x="1249921" y="0"/>
                </a:lnTo>
                <a:close/>
              </a:path>
            </a:pathLst>
          </a:custGeom>
          <a:solidFill>
            <a:srgbClr val="000000">
              <a:alpha val="2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0940053" y="0"/>
            <a:ext cx="1249045" cy="6858000"/>
          </a:xfrm>
          <a:custGeom>
            <a:avLst/>
            <a:gdLst/>
            <a:ahLst/>
            <a:cxnLst/>
            <a:rect l="l" t="t" r="r" b="b"/>
            <a:pathLst>
              <a:path w="1249045" h="6858000">
                <a:moveTo>
                  <a:pt x="1248466" y="0"/>
                </a:moveTo>
                <a:lnTo>
                  <a:pt x="0" y="0"/>
                </a:lnTo>
                <a:lnTo>
                  <a:pt x="1107712" y="6857644"/>
                </a:lnTo>
                <a:lnTo>
                  <a:pt x="1248466" y="6857644"/>
                </a:lnTo>
                <a:lnTo>
                  <a:pt x="1248466" y="0"/>
                </a:lnTo>
                <a:close/>
              </a:path>
            </a:pathLst>
          </a:custGeom>
          <a:solidFill>
            <a:srgbClr val="B1126C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0385250" y="3615118"/>
            <a:ext cx="1803400" cy="3242945"/>
          </a:xfrm>
          <a:custGeom>
            <a:avLst/>
            <a:gdLst/>
            <a:ahLst/>
            <a:cxnLst/>
            <a:rect l="l" t="t" r="r" b="b"/>
            <a:pathLst>
              <a:path w="1803400" h="3242945">
                <a:moveTo>
                  <a:pt x="1803269" y="0"/>
                </a:moveTo>
                <a:lnTo>
                  <a:pt x="0" y="3242881"/>
                </a:lnTo>
                <a:lnTo>
                  <a:pt x="1803269" y="3242881"/>
                </a:lnTo>
                <a:lnTo>
                  <a:pt x="1803269" y="0"/>
                </a:lnTo>
                <a:close/>
              </a:path>
            </a:pathLst>
          </a:custGeom>
          <a:solidFill>
            <a:srgbClr val="000000">
              <a:alpha val="23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0371239" y="3589566"/>
            <a:ext cx="1817370" cy="3268345"/>
          </a:xfrm>
          <a:custGeom>
            <a:avLst/>
            <a:gdLst/>
            <a:ahLst/>
            <a:cxnLst/>
            <a:rect l="l" t="t" r="r" b="b"/>
            <a:pathLst>
              <a:path w="1817370" h="3268345">
                <a:moveTo>
                  <a:pt x="1817281" y="0"/>
                </a:moveTo>
                <a:lnTo>
                  <a:pt x="0" y="3268078"/>
                </a:lnTo>
                <a:lnTo>
                  <a:pt x="1817281" y="3268078"/>
                </a:lnTo>
                <a:lnTo>
                  <a:pt x="1817281" y="0"/>
                </a:lnTo>
                <a:close/>
              </a:path>
            </a:pathLst>
          </a:custGeom>
          <a:solidFill>
            <a:srgbClr val="B1126C">
              <a:alpha val="6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0" y="25565"/>
            <a:ext cx="843280" cy="5666105"/>
          </a:xfrm>
          <a:custGeom>
            <a:avLst/>
            <a:gdLst/>
            <a:ahLst/>
            <a:cxnLst/>
            <a:rect l="l" t="t" r="r" b="b"/>
            <a:pathLst>
              <a:path w="843280" h="5666105">
                <a:moveTo>
                  <a:pt x="842759" y="0"/>
                </a:moveTo>
                <a:lnTo>
                  <a:pt x="0" y="0"/>
                </a:lnTo>
                <a:lnTo>
                  <a:pt x="0" y="5666028"/>
                </a:lnTo>
                <a:lnTo>
                  <a:pt x="842759" y="0"/>
                </a:lnTo>
                <a:close/>
              </a:path>
            </a:pathLst>
          </a:custGeom>
          <a:solidFill>
            <a:srgbClr val="000000">
              <a:alpha val="244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0" y="0"/>
            <a:ext cx="843280" cy="5666105"/>
          </a:xfrm>
          <a:custGeom>
            <a:avLst/>
            <a:gdLst/>
            <a:ahLst/>
            <a:cxnLst/>
            <a:rect l="l" t="t" r="r" b="b"/>
            <a:pathLst>
              <a:path w="843280" h="5666105">
                <a:moveTo>
                  <a:pt x="842759" y="0"/>
                </a:moveTo>
                <a:lnTo>
                  <a:pt x="0" y="0"/>
                </a:lnTo>
                <a:lnTo>
                  <a:pt x="0" y="5666041"/>
                </a:lnTo>
                <a:lnTo>
                  <a:pt x="842759" y="0"/>
                </a:lnTo>
                <a:close/>
              </a:path>
            </a:pathLst>
          </a:custGeom>
          <a:solidFill>
            <a:srgbClr val="EA3C9E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bg object 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0240" y="993965"/>
            <a:ext cx="5187594" cy="578303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75905" y="355587"/>
            <a:ext cx="8716010" cy="452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 u="sng">
                <a:solidFill>
                  <a:srgbClr val="5D193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 u="sng">
                <a:solidFill>
                  <a:srgbClr val="5D193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 u="sng">
                <a:solidFill>
                  <a:srgbClr val="5D193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70796" y="0"/>
            <a:ext cx="1219835" cy="6858000"/>
          </a:xfrm>
          <a:custGeom>
            <a:avLst/>
            <a:gdLst/>
            <a:ahLst/>
            <a:cxnLst/>
            <a:rect l="l" t="t" r="r" b="b"/>
            <a:pathLst>
              <a:path w="1219834" h="6858000">
                <a:moveTo>
                  <a:pt x="0" y="0"/>
                </a:moveTo>
                <a:lnTo>
                  <a:pt x="1219327" y="6858000"/>
                </a:lnTo>
              </a:path>
            </a:pathLst>
          </a:custGeom>
          <a:ln w="9359">
            <a:solidFill>
              <a:srgbClr val="F395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425004" y="3681361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638"/>
                </a:lnTo>
              </a:path>
            </a:pathLst>
          </a:custGeom>
          <a:ln w="9359">
            <a:solidFill>
              <a:srgbClr val="F395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88590" y="16548"/>
            <a:ext cx="3000375" cy="6841490"/>
          </a:xfrm>
          <a:custGeom>
            <a:avLst/>
            <a:gdLst/>
            <a:ahLst/>
            <a:cxnLst/>
            <a:rect l="l" t="t" r="r" b="b"/>
            <a:pathLst>
              <a:path w="3000375" h="6841490">
                <a:moveTo>
                  <a:pt x="2999930" y="0"/>
                </a:moveTo>
                <a:lnTo>
                  <a:pt x="2038006" y="0"/>
                </a:lnTo>
                <a:lnTo>
                  <a:pt x="0" y="6841451"/>
                </a:lnTo>
                <a:lnTo>
                  <a:pt x="2999930" y="6841451"/>
                </a:lnTo>
                <a:lnTo>
                  <a:pt x="2999930" y="0"/>
                </a:lnTo>
                <a:close/>
              </a:path>
            </a:pathLst>
          </a:custGeom>
          <a:solidFill>
            <a:srgbClr val="000000">
              <a:alpha val="125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181084" y="0"/>
            <a:ext cx="3007995" cy="6858000"/>
          </a:xfrm>
          <a:custGeom>
            <a:avLst/>
            <a:gdLst/>
            <a:ahLst/>
            <a:cxnLst/>
            <a:rect l="l" t="t" r="r" b="b"/>
            <a:pathLst>
              <a:path w="3007995" h="6858000">
                <a:moveTo>
                  <a:pt x="3007436" y="0"/>
                </a:moveTo>
                <a:lnTo>
                  <a:pt x="2042830" y="0"/>
                </a:lnTo>
                <a:lnTo>
                  <a:pt x="0" y="6857644"/>
                </a:lnTo>
                <a:lnTo>
                  <a:pt x="3007436" y="6857644"/>
                </a:lnTo>
                <a:lnTo>
                  <a:pt x="3007436" y="0"/>
                </a:lnTo>
                <a:close/>
              </a:path>
            </a:pathLst>
          </a:custGeom>
          <a:solidFill>
            <a:srgbClr val="F395CA">
              <a:alpha val="3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603003" y="16548"/>
            <a:ext cx="2588895" cy="6841490"/>
          </a:xfrm>
          <a:custGeom>
            <a:avLst/>
            <a:gdLst/>
            <a:ahLst/>
            <a:cxnLst/>
            <a:rect l="l" t="t" r="r" b="b"/>
            <a:pathLst>
              <a:path w="2588895" h="6841490">
                <a:moveTo>
                  <a:pt x="2588399" y="0"/>
                </a:moveTo>
                <a:lnTo>
                  <a:pt x="0" y="12"/>
                </a:lnTo>
                <a:lnTo>
                  <a:pt x="1204793" y="6841451"/>
                </a:lnTo>
                <a:lnTo>
                  <a:pt x="2588399" y="6841451"/>
                </a:lnTo>
                <a:lnTo>
                  <a:pt x="2588399" y="0"/>
                </a:lnTo>
                <a:close/>
              </a:path>
            </a:pathLst>
          </a:custGeom>
          <a:solidFill>
            <a:srgbClr val="000000">
              <a:alpha val="6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604589" y="0"/>
            <a:ext cx="2586990" cy="6858000"/>
          </a:xfrm>
          <a:custGeom>
            <a:avLst/>
            <a:gdLst/>
            <a:ahLst/>
            <a:cxnLst/>
            <a:rect l="l" t="t" r="r" b="b"/>
            <a:pathLst>
              <a:path w="2586990" h="6858000">
                <a:moveTo>
                  <a:pt x="2586814" y="0"/>
                </a:moveTo>
                <a:lnTo>
                  <a:pt x="0" y="0"/>
                </a:lnTo>
                <a:lnTo>
                  <a:pt x="1207644" y="6857644"/>
                </a:lnTo>
                <a:lnTo>
                  <a:pt x="2586814" y="6857644"/>
                </a:lnTo>
                <a:lnTo>
                  <a:pt x="2586814" y="0"/>
                </a:lnTo>
                <a:close/>
              </a:path>
            </a:pathLst>
          </a:custGeom>
          <a:solidFill>
            <a:srgbClr val="F395CA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954190" y="3073666"/>
            <a:ext cx="3238500" cy="3784600"/>
          </a:xfrm>
          <a:custGeom>
            <a:avLst/>
            <a:gdLst/>
            <a:ahLst/>
            <a:cxnLst/>
            <a:rect l="l" t="t" r="r" b="b"/>
            <a:pathLst>
              <a:path w="3238500" h="3784600">
                <a:moveTo>
                  <a:pt x="3237924" y="0"/>
                </a:moveTo>
                <a:lnTo>
                  <a:pt x="0" y="3784333"/>
                </a:lnTo>
                <a:lnTo>
                  <a:pt x="3237924" y="3784333"/>
                </a:lnTo>
                <a:lnTo>
                  <a:pt x="3237924" y="0"/>
                </a:lnTo>
                <a:close/>
              </a:path>
            </a:pathLst>
          </a:custGeom>
          <a:solidFill>
            <a:srgbClr val="000000">
              <a:alpha val="25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8932316" y="3048114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797" y="0"/>
                </a:moveTo>
                <a:lnTo>
                  <a:pt x="0" y="3809885"/>
                </a:lnTo>
                <a:lnTo>
                  <a:pt x="3259797" y="3809885"/>
                </a:lnTo>
                <a:lnTo>
                  <a:pt x="3259797" y="0"/>
                </a:lnTo>
                <a:close/>
              </a:path>
            </a:pathLst>
          </a:custGeom>
          <a:solidFill>
            <a:srgbClr val="F395CA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9334436" y="16548"/>
            <a:ext cx="2854960" cy="6841490"/>
          </a:xfrm>
          <a:custGeom>
            <a:avLst/>
            <a:gdLst/>
            <a:ahLst/>
            <a:cxnLst/>
            <a:rect l="l" t="t" r="r" b="b"/>
            <a:pathLst>
              <a:path w="2854959" h="6841490">
                <a:moveTo>
                  <a:pt x="2854439" y="0"/>
                </a:moveTo>
                <a:lnTo>
                  <a:pt x="0" y="12"/>
                </a:lnTo>
                <a:lnTo>
                  <a:pt x="2461617" y="6841451"/>
                </a:lnTo>
                <a:lnTo>
                  <a:pt x="2854439" y="6841451"/>
                </a:lnTo>
                <a:lnTo>
                  <a:pt x="2854439" y="0"/>
                </a:lnTo>
                <a:close/>
              </a:path>
            </a:pathLst>
          </a:custGeom>
          <a:solidFill>
            <a:srgbClr val="000000">
              <a:alpha val="174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9337676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99" y="0"/>
                </a:moveTo>
                <a:lnTo>
                  <a:pt x="0" y="0"/>
                </a:lnTo>
                <a:lnTo>
                  <a:pt x="2467443" y="6857644"/>
                </a:lnTo>
                <a:lnTo>
                  <a:pt x="2851199" y="6857644"/>
                </a:lnTo>
                <a:lnTo>
                  <a:pt x="2851199" y="0"/>
                </a:lnTo>
                <a:close/>
              </a:path>
            </a:pathLst>
          </a:custGeom>
          <a:solidFill>
            <a:srgbClr val="EA3C9E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0902017" y="16548"/>
            <a:ext cx="1286510" cy="6841490"/>
          </a:xfrm>
          <a:custGeom>
            <a:avLst/>
            <a:gdLst/>
            <a:ahLst/>
            <a:cxnLst/>
            <a:rect l="l" t="t" r="r" b="b"/>
            <a:pathLst>
              <a:path w="1286509" h="6841490">
                <a:moveTo>
                  <a:pt x="1286502" y="0"/>
                </a:moveTo>
                <a:lnTo>
                  <a:pt x="1015776" y="0"/>
                </a:lnTo>
                <a:lnTo>
                  <a:pt x="0" y="6841451"/>
                </a:lnTo>
                <a:lnTo>
                  <a:pt x="1286502" y="6841451"/>
                </a:lnTo>
                <a:lnTo>
                  <a:pt x="1286502" y="0"/>
                </a:lnTo>
                <a:close/>
              </a:path>
            </a:pathLst>
          </a:custGeom>
          <a:solidFill>
            <a:srgbClr val="000000">
              <a:alpha val="244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0898276" y="0"/>
            <a:ext cx="1290320" cy="6858000"/>
          </a:xfrm>
          <a:custGeom>
            <a:avLst/>
            <a:gdLst/>
            <a:ahLst/>
            <a:cxnLst/>
            <a:rect l="l" t="t" r="r" b="b"/>
            <a:pathLst>
              <a:path w="1290320" h="6858000">
                <a:moveTo>
                  <a:pt x="1290243" y="0"/>
                </a:moveTo>
                <a:lnTo>
                  <a:pt x="1018180" y="0"/>
                </a:lnTo>
                <a:lnTo>
                  <a:pt x="0" y="6857644"/>
                </a:lnTo>
                <a:lnTo>
                  <a:pt x="1290243" y="6857644"/>
                </a:lnTo>
                <a:lnTo>
                  <a:pt x="1290243" y="0"/>
                </a:lnTo>
                <a:close/>
              </a:path>
            </a:pathLst>
          </a:custGeom>
          <a:solidFill>
            <a:srgbClr val="EA3C9E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0938598" y="16548"/>
            <a:ext cx="1250315" cy="6841490"/>
          </a:xfrm>
          <a:custGeom>
            <a:avLst/>
            <a:gdLst/>
            <a:ahLst/>
            <a:cxnLst/>
            <a:rect l="l" t="t" r="r" b="b"/>
            <a:pathLst>
              <a:path w="1250315" h="6841490">
                <a:moveTo>
                  <a:pt x="1249921" y="0"/>
                </a:moveTo>
                <a:lnTo>
                  <a:pt x="0" y="12"/>
                </a:lnTo>
                <a:lnTo>
                  <a:pt x="1105097" y="6841451"/>
                </a:lnTo>
                <a:lnTo>
                  <a:pt x="1249921" y="6841451"/>
                </a:lnTo>
                <a:lnTo>
                  <a:pt x="1249921" y="0"/>
                </a:lnTo>
                <a:close/>
              </a:path>
            </a:pathLst>
          </a:custGeom>
          <a:solidFill>
            <a:srgbClr val="000000">
              <a:alpha val="2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0940053" y="0"/>
            <a:ext cx="1249045" cy="6858000"/>
          </a:xfrm>
          <a:custGeom>
            <a:avLst/>
            <a:gdLst/>
            <a:ahLst/>
            <a:cxnLst/>
            <a:rect l="l" t="t" r="r" b="b"/>
            <a:pathLst>
              <a:path w="1249045" h="6858000">
                <a:moveTo>
                  <a:pt x="1248466" y="0"/>
                </a:moveTo>
                <a:lnTo>
                  <a:pt x="0" y="0"/>
                </a:lnTo>
                <a:lnTo>
                  <a:pt x="1107712" y="6857644"/>
                </a:lnTo>
                <a:lnTo>
                  <a:pt x="1248466" y="6857644"/>
                </a:lnTo>
                <a:lnTo>
                  <a:pt x="1248466" y="0"/>
                </a:lnTo>
                <a:close/>
              </a:path>
            </a:pathLst>
          </a:custGeom>
          <a:solidFill>
            <a:srgbClr val="B1126C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0385250" y="3615118"/>
            <a:ext cx="1803400" cy="3242945"/>
          </a:xfrm>
          <a:custGeom>
            <a:avLst/>
            <a:gdLst/>
            <a:ahLst/>
            <a:cxnLst/>
            <a:rect l="l" t="t" r="r" b="b"/>
            <a:pathLst>
              <a:path w="1803400" h="3242945">
                <a:moveTo>
                  <a:pt x="1803269" y="0"/>
                </a:moveTo>
                <a:lnTo>
                  <a:pt x="0" y="3242881"/>
                </a:lnTo>
                <a:lnTo>
                  <a:pt x="1803269" y="3242881"/>
                </a:lnTo>
                <a:lnTo>
                  <a:pt x="1803269" y="0"/>
                </a:lnTo>
                <a:close/>
              </a:path>
            </a:pathLst>
          </a:custGeom>
          <a:solidFill>
            <a:srgbClr val="000000">
              <a:alpha val="23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0371239" y="3589566"/>
            <a:ext cx="1817370" cy="3268345"/>
          </a:xfrm>
          <a:custGeom>
            <a:avLst/>
            <a:gdLst/>
            <a:ahLst/>
            <a:cxnLst/>
            <a:rect l="l" t="t" r="r" b="b"/>
            <a:pathLst>
              <a:path w="1817370" h="3268345">
                <a:moveTo>
                  <a:pt x="1817281" y="0"/>
                </a:moveTo>
                <a:lnTo>
                  <a:pt x="0" y="3268078"/>
                </a:lnTo>
                <a:lnTo>
                  <a:pt x="1817281" y="3268078"/>
                </a:lnTo>
                <a:lnTo>
                  <a:pt x="1817281" y="0"/>
                </a:lnTo>
                <a:close/>
              </a:path>
            </a:pathLst>
          </a:custGeom>
          <a:solidFill>
            <a:srgbClr val="B1126C">
              <a:alpha val="6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0" y="25565"/>
            <a:ext cx="843280" cy="5666105"/>
          </a:xfrm>
          <a:custGeom>
            <a:avLst/>
            <a:gdLst/>
            <a:ahLst/>
            <a:cxnLst/>
            <a:rect l="l" t="t" r="r" b="b"/>
            <a:pathLst>
              <a:path w="843280" h="5666105">
                <a:moveTo>
                  <a:pt x="842759" y="0"/>
                </a:moveTo>
                <a:lnTo>
                  <a:pt x="0" y="0"/>
                </a:lnTo>
                <a:lnTo>
                  <a:pt x="0" y="5666028"/>
                </a:lnTo>
                <a:lnTo>
                  <a:pt x="842759" y="0"/>
                </a:lnTo>
                <a:close/>
              </a:path>
            </a:pathLst>
          </a:custGeom>
          <a:solidFill>
            <a:srgbClr val="000000">
              <a:alpha val="244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0" y="0"/>
            <a:ext cx="843280" cy="5666105"/>
          </a:xfrm>
          <a:custGeom>
            <a:avLst/>
            <a:gdLst/>
            <a:ahLst/>
            <a:cxnLst/>
            <a:rect l="l" t="t" r="r" b="b"/>
            <a:pathLst>
              <a:path w="843280" h="5666105">
                <a:moveTo>
                  <a:pt x="842759" y="0"/>
                </a:moveTo>
                <a:lnTo>
                  <a:pt x="0" y="0"/>
                </a:lnTo>
                <a:lnTo>
                  <a:pt x="0" y="5666041"/>
                </a:lnTo>
                <a:lnTo>
                  <a:pt x="842759" y="0"/>
                </a:lnTo>
                <a:close/>
              </a:path>
            </a:pathLst>
          </a:custGeom>
          <a:solidFill>
            <a:srgbClr val="EA3C9E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 u="sng">
                <a:solidFill>
                  <a:srgbClr val="5D193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70796" y="0"/>
            <a:ext cx="1219835" cy="6858000"/>
          </a:xfrm>
          <a:custGeom>
            <a:avLst/>
            <a:gdLst/>
            <a:ahLst/>
            <a:cxnLst/>
            <a:rect l="l" t="t" r="r" b="b"/>
            <a:pathLst>
              <a:path w="1219834" h="6858000">
                <a:moveTo>
                  <a:pt x="0" y="0"/>
                </a:moveTo>
                <a:lnTo>
                  <a:pt x="1219327" y="6858000"/>
                </a:lnTo>
              </a:path>
            </a:pathLst>
          </a:custGeom>
          <a:ln w="9359">
            <a:solidFill>
              <a:srgbClr val="F395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425004" y="3681361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638"/>
                </a:lnTo>
              </a:path>
            </a:pathLst>
          </a:custGeom>
          <a:ln w="9359">
            <a:solidFill>
              <a:srgbClr val="F395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88590" y="16548"/>
            <a:ext cx="3000375" cy="6841490"/>
          </a:xfrm>
          <a:custGeom>
            <a:avLst/>
            <a:gdLst/>
            <a:ahLst/>
            <a:cxnLst/>
            <a:rect l="l" t="t" r="r" b="b"/>
            <a:pathLst>
              <a:path w="3000375" h="6841490">
                <a:moveTo>
                  <a:pt x="2999930" y="0"/>
                </a:moveTo>
                <a:lnTo>
                  <a:pt x="2038006" y="0"/>
                </a:lnTo>
                <a:lnTo>
                  <a:pt x="0" y="6841451"/>
                </a:lnTo>
                <a:lnTo>
                  <a:pt x="2999930" y="6841451"/>
                </a:lnTo>
                <a:lnTo>
                  <a:pt x="2999930" y="0"/>
                </a:lnTo>
                <a:close/>
              </a:path>
            </a:pathLst>
          </a:custGeom>
          <a:solidFill>
            <a:srgbClr val="000000">
              <a:alpha val="125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181084" y="0"/>
            <a:ext cx="3007995" cy="6858000"/>
          </a:xfrm>
          <a:custGeom>
            <a:avLst/>
            <a:gdLst/>
            <a:ahLst/>
            <a:cxnLst/>
            <a:rect l="l" t="t" r="r" b="b"/>
            <a:pathLst>
              <a:path w="3007995" h="6858000">
                <a:moveTo>
                  <a:pt x="3007436" y="0"/>
                </a:moveTo>
                <a:lnTo>
                  <a:pt x="2042830" y="0"/>
                </a:lnTo>
                <a:lnTo>
                  <a:pt x="0" y="6857644"/>
                </a:lnTo>
                <a:lnTo>
                  <a:pt x="3007436" y="6857644"/>
                </a:lnTo>
                <a:lnTo>
                  <a:pt x="3007436" y="0"/>
                </a:lnTo>
                <a:close/>
              </a:path>
            </a:pathLst>
          </a:custGeom>
          <a:solidFill>
            <a:srgbClr val="F395CA">
              <a:alpha val="3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603003" y="16548"/>
            <a:ext cx="2588895" cy="6841490"/>
          </a:xfrm>
          <a:custGeom>
            <a:avLst/>
            <a:gdLst/>
            <a:ahLst/>
            <a:cxnLst/>
            <a:rect l="l" t="t" r="r" b="b"/>
            <a:pathLst>
              <a:path w="2588895" h="6841490">
                <a:moveTo>
                  <a:pt x="2588399" y="0"/>
                </a:moveTo>
                <a:lnTo>
                  <a:pt x="0" y="12"/>
                </a:lnTo>
                <a:lnTo>
                  <a:pt x="1204793" y="6841451"/>
                </a:lnTo>
                <a:lnTo>
                  <a:pt x="2588399" y="6841451"/>
                </a:lnTo>
                <a:lnTo>
                  <a:pt x="2588399" y="0"/>
                </a:lnTo>
                <a:close/>
              </a:path>
            </a:pathLst>
          </a:custGeom>
          <a:solidFill>
            <a:srgbClr val="000000">
              <a:alpha val="6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604589" y="0"/>
            <a:ext cx="2586990" cy="6858000"/>
          </a:xfrm>
          <a:custGeom>
            <a:avLst/>
            <a:gdLst/>
            <a:ahLst/>
            <a:cxnLst/>
            <a:rect l="l" t="t" r="r" b="b"/>
            <a:pathLst>
              <a:path w="2586990" h="6858000">
                <a:moveTo>
                  <a:pt x="2586814" y="0"/>
                </a:moveTo>
                <a:lnTo>
                  <a:pt x="0" y="0"/>
                </a:lnTo>
                <a:lnTo>
                  <a:pt x="1207644" y="6857644"/>
                </a:lnTo>
                <a:lnTo>
                  <a:pt x="2586814" y="6857644"/>
                </a:lnTo>
                <a:lnTo>
                  <a:pt x="2586814" y="0"/>
                </a:lnTo>
                <a:close/>
              </a:path>
            </a:pathLst>
          </a:custGeom>
          <a:solidFill>
            <a:srgbClr val="F395CA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954190" y="3073666"/>
            <a:ext cx="3238500" cy="3784600"/>
          </a:xfrm>
          <a:custGeom>
            <a:avLst/>
            <a:gdLst/>
            <a:ahLst/>
            <a:cxnLst/>
            <a:rect l="l" t="t" r="r" b="b"/>
            <a:pathLst>
              <a:path w="3238500" h="3784600">
                <a:moveTo>
                  <a:pt x="3237924" y="0"/>
                </a:moveTo>
                <a:lnTo>
                  <a:pt x="0" y="3784333"/>
                </a:lnTo>
                <a:lnTo>
                  <a:pt x="3237924" y="3784333"/>
                </a:lnTo>
                <a:lnTo>
                  <a:pt x="3237924" y="0"/>
                </a:lnTo>
                <a:close/>
              </a:path>
            </a:pathLst>
          </a:custGeom>
          <a:solidFill>
            <a:srgbClr val="000000">
              <a:alpha val="25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8932316" y="3048114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797" y="0"/>
                </a:moveTo>
                <a:lnTo>
                  <a:pt x="0" y="3809885"/>
                </a:lnTo>
                <a:lnTo>
                  <a:pt x="3259797" y="3809885"/>
                </a:lnTo>
                <a:lnTo>
                  <a:pt x="3259797" y="0"/>
                </a:lnTo>
                <a:close/>
              </a:path>
            </a:pathLst>
          </a:custGeom>
          <a:solidFill>
            <a:srgbClr val="F395CA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9334436" y="16548"/>
            <a:ext cx="2854960" cy="6841490"/>
          </a:xfrm>
          <a:custGeom>
            <a:avLst/>
            <a:gdLst/>
            <a:ahLst/>
            <a:cxnLst/>
            <a:rect l="l" t="t" r="r" b="b"/>
            <a:pathLst>
              <a:path w="2854959" h="6841490">
                <a:moveTo>
                  <a:pt x="2854439" y="0"/>
                </a:moveTo>
                <a:lnTo>
                  <a:pt x="0" y="12"/>
                </a:lnTo>
                <a:lnTo>
                  <a:pt x="2461617" y="6841451"/>
                </a:lnTo>
                <a:lnTo>
                  <a:pt x="2854439" y="6841451"/>
                </a:lnTo>
                <a:lnTo>
                  <a:pt x="2854439" y="0"/>
                </a:lnTo>
                <a:close/>
              </a:path>
            </a:pathLst>
          </a:custGeom>
          <a:solidFill>
            <a:srgbClr val="000000">
              <a:alpha val="174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9337676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99" y="0"/>
                </a:moveTo>
                <a:lnTo>
                  <a:pt x="0" y="0"/>
                </a:lnTo>
                <a:lnTo>
                  <a:pt x="2467443" y="6857644"/>
                </a:lnTo>
                <a:lnTo>
                  <a:pt x="2851199" y="6857644"/>
                </a:lnTo>
                <a:lnTo>
                  <a:pt x="2851199" y="0"/>
                </a:lnTo>
                <a:close/>
              </a:path>
            </a:pathLst>
          </a:custGeom>
          <a:solidFill>
            <a:srgbClr val="EA3C9E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0902017" y="16548"/>
            <a:ext cx="1286510" cy="6841490"/>
          </a:xfrm>
          <a:custGeom>
            <a:avLst/>
            <a:gdLst/>
            <a:ahLst/>
            <a:cxnLst/>
            <a:rect l="l" t="t" r="r" b="b"/>
            <a:pathLst>
              <a:path w="1286509" h="6841490">
                <a:moveTo>
                  <a:pt x="1286502" y="0"/>
                </a:moveTo>
                <a:lnTo>
                  <a:pt x="1015776" y="0"/>
                </a:lnTo>
                <a:lnTo>
                  <a:pt x="0" y="6841451"/>
                </a:lnTo>
                <a:lnTo>
                  <a:pt x="1286502" y="6841451"/>
                </a:lnTo>
                <a:lnTo>
                  <a:pt x="1286502" y="0"/>
                </a:lnTo>
                <a:close/>
              </a:path>
            </a:pathLst>
          </a:custGeom>
          <a:solidFill>
            <a:srgbClr val="000000">
              <a:alpha val="244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0898276" y="0"/>
            <a:ext cx="1290320" cy="6858000"/>
          </a:xfrm>
          <a:custGeom>
            <a:avLst/>
            <a:gdLst/>
            <a:ahLst/>
            <a:cxnLst/>
            <a:rect l="l" t="t" r="r" b="b"/>
            <a:pathLst>
              <a:path w="1290320" h="6858000">
                <a:moveTo>
                  <a:pt x="1290243" y="0"/>
                </a:moveTo>
                <a:lnTo>
                  <a:pt x="1018180" y="0"/>
                </a:lnTo>
                <a:lnTo>
                  <a:pt x="0" y="6857644"/>
                </a:lnTo>
                <a:lnTo>
                  <a:pt x="1290243" y="6857644"/>
                </a:lnTo>
                <a:lnTo>
                  <a:pt x="1290243" y="0"/>
                </a:lnTo>
                <a:close/>
              </a:path>
            </a:pathLst>
          </a:custGeom>
          <a:solidFill>
            <a:srgbClr val="EA3C9E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0938598" y="16548"/>
            <a:ext cx="1250315" cy="6841490"/>
          </a:xfrm>
          <a:custGeom>
            <a:avLst/>
            <a:gdLst/>
            <a:ahLst/>
            <a:cxnLst/>
            <a:rect l="l" t="t" r="r" b="b"/>
            <a:pathLst>
              <a:path w="1250315" h="6841490">
                <a:moveTo>
                  <a:pt x="1249921" y="0"/>
                </a:moveTo>
                <a:lnTo>
                  <a:pt x="0" y="12"/>
                </a:lnTo>
                <a:lnTo>
                  <a:pt x="1105097" y="6841451"/>
                </a:lnTo>
                <a:lnTo>
                  <a:pt x="1249921" y="6841451"/>
                </a:lnTo>
                <a:lnTo>
                  <a:pt x="1249921" y="0"/>
                </a:lnTo>
                <a:close/>
              </a:path>
            </a:pathLst>
          </a:custGeom>
          <a:solidFill>
            <a:srgbClr val="000000">
              <a:alpha val="2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0940053" y="0"/>
            <a:ext cx="1249045" cy="6858000"/>
          </a:xfrm>
          <a:custGeom>
            <a:avLst/>
            <a:gdLst/>
            <a:ahLst/>
            <a:cxnLst/>
            <a:rect l="l" t="t" r="r" b="b"/>
            <a:pathLst>
              <a:path w="1249045" h="6858000">
                <a:moveTo>
                  <a:pt x="1248466" y="0"/>
                </a:moveTo>
                <a:lnTo>
                  <a:pt x="0" y="0"/>
                </a:lnTo>
                <a:lnTo>
                  <a:pt x="1107712" y="6857644"/>
                </a:lnTo>
                <a:lnTo>
                  <a:pt x="1248466" y="6857644"/>
                </a:lnTo>
                <a:lnTo>
                  <a:pt x="1248466" y="0"/>
                </a:lnTo>
                <a:close/>
              </a:path>
            </a:pathLst>
          </a:custGeom>
          <a:solidFill>
            <a:srgbClr val="B1126C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0385250" y="3615118"/>
            <a:ext cx="1803400" cy="3242945"/>
          </a:xfrm>
          <a:custGeom>
            <a:avLst/>
            <a:gdLst/>
            <a:ahLst/>
            <a:cxnLst/>
            <a:rect l="l" t="t" r="r" b="b"/>
            <a:pathLst>
              <a:path w="1803400" h="3242945">
                <a:moveTo>
                  <a:pt x="1803269" y="0"/>
                </a:moveTo>
                <a:lnTo>
                  <a:pt x="0" y="3242881"/>
                </a:lnTo>
                <a:lnTo>
                  <a:pt x="1803269" y="3242881"/>
                </a:lnTo>
                <a:lnTo>
                  <a:pt x="1803269" y="0"/>
                </a:lnTo>
                <a:close/>
              </a:path>
            </a:pathLst>
          </a:custGeom>
          <a:solidFill>
            <a:srgbClr val="000000">
              <a:alpha val="23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0371239" y="3589566"/>
            <a:ext cx="1817370" cy="3268345"/>
          </a:xfrm>
          <a:custGeom>
            <a:avLst/>
            <a:gdLst/>
            <a:ahLst/>
            <a:cxnLst/>
            <a:rect l="l" t="t" r="r" b="b"/>
            <a:pathLst>
              <a:path w="1817370" h="3268345">
                <a:moveTo>
                  <a:pt x="1817281" y="0"/>
                </a:moveTo>
                <a:lnTo>
                  <a:pt x="0" y="3268078"/>
                </a:lnTo>
                <a:lnTo>
                  <a:pt x="1817281" y="3268078"/>
                </a:lnTo>
                <a:lnTo>
                  <a:pt x="1817281" y="0"/>
                </a:lnTo>
                <a:close/>
              </a:path>
            </a:pathLst>
          </a:custGeom>
          <a:solidFill>
            <a:srgbClr val="B1126C">
              <a:alpha val="6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1857" y="223456"/>
            <a:ext cx="9749790" cy="8878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 u="sng">
                <a:solidFill>
                  <a:srgbClr val="5D193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34655" y="1356385"/>
            <a:ext cx="7670800" cy="3317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4018279" cy="6318250"/>
            <a:chOff x="0" y="0"/>
            <a:chExt cx="4018279" cy="6318250"/>
          </a:xfrm>
        </p:grpSpPr>
        <p:sp>
          <p:nvSpPr>
            <p:cNvPr id="3" name="object 3"/>
            <p:cNvSpPr/>
            <p:nvPr/>
          </p:nvSpPr>
          <p:spPr>
            <a:xfrm>
              <a:off x="0" y="25565"/>
              <a:ext cx="843280" cy="5666105"/>
            </a:xfrm>
            <a:custGeom>
              <a:avLst/>
              <a:gdLst/>
              <a:ahLst/>
              <a:cxnLst/>
              <a:rect l="l" t="t" r="r" b="b"/>
              <a:pathLst>
                <a:path w="843280" h="5666105">
                  <a:moveTo>
                    <a:pt x="842759" y="0"/>
                  </a:moveTo>
                  <a:lnTo>
                    <a:pt x="0" y="0"/>
                  </a:lnTo>
                  <a:lnTo>
                    <a:pt x="0" y="5666028"/>
                  </a:lnTo>
                  <a:lnTo>
                    <a:pt x="842759" y="0"/>
                  </a:lnTo>
                  <a:close/>
                </a:path>
              </a:pathLst>
            </a:custGeom>
            <a:solidFill>
              <a:srgbClr val="000000">
                <a:alpha val="244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843280" cy="5666105"/>
            </a:xfrm>
            <a:custGeom>
              <a:avLst/>
              <a:gdLst/>
              <a:ahLst/>
              <a:cxnLst/>
              <a:rect l="l" t="t" r="r" b="b"/>
              <a:pathLst>
                <a:path w="843280" h="5666105">
                  <a:moveTo>
                    <a:pt x="842759" y="0"/>
                  </a:moveTo>
                  <a:lnTo>
                    <a:pt x="0" y="0"/>
                  </a:lnTo>
                  <a:lnTo>
                    <a:pt x="0" y="5666041"/>
                  </a:lnTo>
                  <a:lnTo>
                    <a:pt x="842759" y="0"/>
                  </a:lnTo>
                  <a:close/>
                </a:path>
              </a:pathLst>
            </a:custGeom>
            <a:solidFill>
              <a:srgbClr val="EA3C9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239" y="4103280"/>
              <a:ext cx="3294722" cy="221471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619173" y="2226144"/>
            <a:ext cx="8100059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5400" b="1" i="1" spc="-10" dirty="0">
                <a:solidFill>
                  <a:srgbClr val="EA3C9E"/>
                </a:solidFill>
                <a:latin typeface="Trebuchet MS"/>
                <a:cs typeface="Trebuchet MS"/>
              </a:rPr>
              <a:t>Педагогический</a:t>
            </a:r>
            <a:r>
              <a:rPr sz="5400" b="1" i="1" spc="-340" dirty="0">
                <a:solidFill>
                  <a:srgbClr val="EA3C9E"/>
                </a:solidFill>
                <a:latin typeface="Trebuchet MS"/>
                <a:cs typeface="Trebuchet MS"/>
              </a:rPr>
              <a:t> </a:t>
            </a:r>
            <a:r>
              <a:rPr sz="5400" b="1" i="1" spc="-10" dirty="0">
                <a:solidFill>
                  <a:srgbClr val="EA3C9E"/>
                </a:solidFill>
                <a:latin typeface="Trebuchet MS"/>
                <a:cs typeface="Trebuchet MS"/>
              </a:rPr>
              <a:t>проект</a:t>
            </a:r>
            <a:endParaRPr sz="5400">
              <a:latin typeface="Trebuchet MS"/>
              <a:cs typeface="Trebuchet MS"/>
            </a:endParaRPr>
          </a:p>
          <a:p>
            <a:pPr marL="635" algn="ctr">
              <a:lnSpc>
                <a:spcPct val="100000"/>
              </a:lnSpc>
            </a:pPr>
            <a:r>
              <a:rPr sz="5400" b="1" i="1" dirty="0">
                <a:solidFill>
                  <a:srgbClr val="EA3C9E"/>
                </a:solidFill>
                <a:latin typeface="Trebuchet MS"/>
                <a:cs typeface="Trebuchet MS"/>
              </a:rPr>
              <a:t>«Семейные</a:t>
            </a:r>
            <a:r>
              <a:rPr sz="5400" b="1" i="1" spc="-254" dirty="0">
                <a:solidFill>
                  <a:srgbClr val="EA3C9E"/>
                </a:solidFill>
                <a:latin typeface="Trebuchet MS"/>
                <a:cs typeface="Trebuchet MS"/>
              </a:rPr>
              <a:t> </a:t>
            </a:r>
            <a:r>
              <a:rPr sz="5400" b="1" i="1" spc="-10" dirty="0">
                <a:solidFill>
                  <a:srgbClr val="EA3C9E"/>
                </a:solidFill>
                <a:latin typeface="Trebuchet MS"/>
                <a:cs typeface="Trebuchet MS"/>
              </a:rPr>
              <a:t>традиции»</a:t>
            </a:r>
            <a:endParaRPr sz="54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21986" y="5803824"/>
            <a:ext cx="4657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B1126C"/>
                </a:solidFill>
                <a:latin typeface="Trebuchet MS"/>
                <a:cs typeface="Trebuchet MS"/>
              </a:rPr>
              <a:t>Выполнила:</a:t>
            </a:r>
            <a:r>
              <a:rPr sz="1800" b="1" spc="-50" dirty="0">
                <a:solidFill>
                  <a:srgbClr val="B1126C"/>
                </a:solidFill>
                <a:latin typeface="Trebuchet MS"/>
                <a:cs typeface="Trebuchet MS"/>
              </a:rPr>
              <a:t> </a:t>
            </a:r>
            <a:r>
              <a:rPr lang="ru-RU" b="1" spc="-10" dirty="0">
                <a:solidFill>
                  <a:srgbClr val="B1126C"/>
                </a:solidFill>
                <a:latin typeface="Trebuchet MS"/>
                <a:cs typeface="Trebuchet MS"/>
              </a:rPr>
              <a:t>Чаленко В.Е.  Бирюкова С.А.</a:t>
            </a:r>
            <a:endParaRPr sz="1800" dirty="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5439" y="149758"/>
            <a:ext cx="3207245" cy="2073960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59305" y="496696"/>
            <a:ext cx="2879725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100" algn="ctr">
              <a:lnSpc>
                <a:spcPct val="100000"/>
              </a:lnSpc>
              <a:spcBef>
                <a:spcPts val="100"/>
              </a:spcBef>
            </a:pPr>
            <a:r>
              <a:rPr sz="1800" b="0" u="none" dirty="0" err="1">
                <a:solidFill>
                  <a:srgbClr val="B1126C"/>
                </a:solidFill>
                <a:latin typeface="Times New Roman"/>
                <a:cs typeface="Times New Roman"/>
              </a:rPr>
              <a:t>Муниципальное</a:t>
            </a:r>
            <a:r>
              <a:rPr sz="1800" b="0" u="none" spc="-80" dirty="0">
                <a:solidFill>
                  <a:srgbClr val="B1126C"/>
                </a:solidFill>
                <a:latin typeface="Times New Roman"/>
                <a:cs typeface="Times New Roman"/>
              </a:rPr>
              <a:t> </a:t>
            </a:r>
            <a:r>
              <a:rPr lang="ru-RU" sz="1800" b="0" u="none" spc="-80" dirty="0">
                <a:solidFill>
                  <a:srgbClr val="B1126C"/>
                </a:solidFill>
                <a:latin typeface="Times New Roman"/>
                <a:cs typeface="Times New Roman"/>
              </a:rPr>
              <a:t>бюджетное </a:t>
            </a:r>
            <a:r>
              <a:rPr sz="1800" b="0" u="none" spc="-10" dirty="0" err="1">
                <a:solidFill>
                  <a:srgbClr val="B1126C"/>
                </a:solidFill>
                <a:latin typeface="Times New Roman"/>
                <a:cs typeface="Times New Roman"/>
              </a:rPr>
              <a:t>дошкольное</a:t>
            </a:r>
            <a:r>
              <a:rPr sz="1800" b="0" u="none" spc="-10" dirty="0">
                <a:solidFill>
                  <a:srgbClr val="B1126C"/>
                </a:solidFill>
                <a:latin typeface="Times New Roman"/>
                <a:cs typeface="Times New Roman"/>
              </a:rPr>
              <a:t> образовательное</a:t>
            </a:r>
            <a:r>
              <a:rPr sz="1800" b="0" u="none" spc="-50" dirty="0">
                <a:solidFill>
                  <a:srgbClr val="B1126C"/>
                </a:solidFill>
                <a:latin typeface="Times New Roman"/>
                <a:cs typeface="Times New Roman"/>
              </a:rPr>
              <a:t> </a:t>
            </a:r>
            <a:r>
              <a:rPr sz="1800" b="0" u="none" spc="-10" dirty="0">
                <a:solidFill>
                  <a:srgbClr val="B1126C"/>
                </a:solidFill>
                <a:latin typeface="Times New Roman"/>
                <a:cs typeface="Times New Roman"/>
              </a:rPr>
              <a:t>учреждение</a:t>
            </a:r>
            <a:endParaRPr sz="1800" dirty="0">
              <a:latin typeface="Times New Roman"/>
              <a:cs typeface="Times New Roman"/>
            </a:endParaRPr>
          </a:p>
          <a:p>
            <a:pPr marL="366395" marR="320675" indent="635" algn="ctr">
              <a:lnSpc>
                <a:spcPct val="100000"/>
              </a:lnSpc>
            </a:pPr>
            <a:r>
              <a:rPr sz="1800" b="0" u="none" dirty="0">
                <a:solidFill>
                  <a:srgbClr val="B1126C"/>
                </a:solidFill>
                <a:latin typeface="Times New Roman"/>
                <a:cs typeface="Times New Roman"/>
              </a:rPr>
              <a:t>«Детский</a:t>
            </a:r>
            <a:r>
              <a:rPr sz="1800" b="0" u="none" spc="-5" dirty="0">
                <a:solidFill>
                  <a:srgbClr val="B1126C"/>
                </a:solidFill>
                <a:latin typeface="Times New Roman"/>
                <a:cs typeface="Times New Roman"/>
              </a:rPr>
              <a:t> </a:t>
            </a:r>
            <a:r>
              <a:rPr sz="1800" b="0" u="none" dirty="0">
                <a:solidFill>
                  <a:srgbClr val="B1126C"/>
                </a:solidFill>
                <a:latin typeface="Times New Roman"/>
                <a:cs typeface="Times New Roman"/>
              </a:rPr>
              <a:t>сад</a:t>
            </a:r>
            <a:r>
              <a:rPr sz="1800" b="0" u="none" spc="-10" dirty="0">
                <a:solidFill>
                  <a:srgbClr val="B1126C"/>
                </a:solidFill>
                <a:latin typeface="Times New Roman"/>
                <a:cs typeface="Times New Roman"/>
              </a:rPr>
              <a:t> №1» </a:t>
            </a:r>
            <a:r>
              <a:rPr lang="ru-RU" sz="1800" b="0" u="none" spc="-10" dirty="0">
                <a:solidFill>
                  <a:srgbClr val="B1126C"/>
                </a:solidFill>
              </a:rPr>
              <a:t>с. Заветное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split orient="vert"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43280" cy="5692140"/>
            <a:chOff x="0" y="0"/>
            <a:chExt cx="843280" cy="5692140"/>
          </a:xfrm>
        </p:grpSpPr>
        <p:sp>
          <p:nvSpPr>
            <p:cNvPr id="3" name="object 3"/>
            <p:cNvSpPr/>
            <p:nvPr/>
          </p:nvSpPr>
          <p:spPr>
            <a:xfrm>
              <a:off x="0" y="25565"/>
              <a:ext cx="843280" cy="5666105"/>
            </a:xfrm>
            <a:custGeom>
              <a:avLst/>
              <a:gdLst/>
              <a:ahLst/>
              <a:cxnLst/>
              <a:rect l="l" t="t" r="r" b="b"/>
              <a:pathLst>
                <a:path w="843280" h="5666105">
                  <a:moveTo>
                    <a:pt x="842759" y="0"/>
                  </a:moveTo>
                  <a:lnTo>
                    <a:pt x="0" y="0"/>
                  </a:lnTo>
                  <a:lnTo>
                    <a:pt x="0" y="5666028"/>
                  </a:lnTo>
                  <a:lnTo>
                    <a:pt x="842759" y="0"/>
                  </a:lnTo>
                  <a:close/>
                </a:path>
              </a:pathLst>
            </a:custGeom>
            <a:solidFill>
              <a:srgbClr val="000000">
                <a:alpha val="244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843280" cy="5666105"/>
            </a:xfrm>
            <a:custGeom>
              <a:avLst/>
              <a:gdLst/>
              <a:ahLst/>
              <a:cxnLst/>
              <a:rect l="l" t="t" r="r" b="b"/>
              <a:pathLst>
                <a:path w="843280" h="5666105">
                  <a:moveTo>
                    <a:pt x="842759" y="0"/>
                  </a:moveTo>
                  <a:lnTo>
                    <a:pt x="0" y="0"/>
                  </a:lnTo>
                  <a:lnTo>
                    <a:pt x="0" y="5666041"/>
                  </a:lnTo>
                  <a:lnTo>
                    <a:pt x="842759" y="0"/>
                  </a:lnTo>
                  <a:close/>
                </a:path>
              </a:pathLst>
            </a:custGeom>
            <a:solidFill>
              <a:srgbClr val="EA3C9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48777" y="1123822"/>
            <a:ext cx="67468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u="sng" spc="-10" dirty="0">
                <a:solidFill>
                  <a:srgbClr val="B1126C"/>
                </a:solidFill>
                <a:uFill>
                  <a:solidFill>
                    <a:srgbClr val="B1126C"/>
                  </a:solidFill>
                </a:uFill>
              </a:rPr>
              <a:t>Рекомендации</a:t>
            </a:r>
            <a:r>
              <a:rPr sz="4000" u="sng" spc="-125" dirty="0">
                <a:solidFill>
                  <a:srgbClr val="B1126C"/>
                </a:solidFill>
                <a:uFill>
                  <a:solidFill>
                    <a:srgbClr val="B1126C"/>
                  </a:solidFill>
                </a:uFill>
              </a:rPr>
              <a:t> </a:t>
            </a:r>
            <a:r>
              <a:rPr sz="4000" u="sng" dirty="0">
                <a:solidFill>
                  <a:srgbClr val="B1126C"/>
                </a:solidFill>
                <a:uFill>
                  <a:solidFill>
                    <a:srgbClr val="B1126C"/>
                  </a:solidFill>
                </a:uFill>
              </a:rPr>
              <a:t>для</a:t>
            </a:r>
            <a:r>
              <a:rPr sz="4000" u="sng" spc="-135" dirty="0">
                <a:solidFill>
                  <a:srgbClr val="B1126C"/>
                </a:solidFill>
                <a:uFill>
                  <a:solidFill>
                    <a:srgbClr val="B1126C"/>
                  </a:solidFill>
                </a:uFill>
              </a:rPr>
              <a:t> </a:t>
            </a:r>
            <a:r>
              <a:rPr sz="4000" u="sng" spc="-10" dirty="0">
                <a:solidFill>
                  <a:srgbClr val="B1126C"/>
                </a:solidFill>
                <a:uFill>
                  <a:solidFill>
                    <a:srgbClr val="B1126C"/>
                  </a:solidFill>
                </a:uFill>
              </a:rPr>
              <a:t>родителей</a:t>
            </a:r>
            <a:endParaRPr sz="4000"/>
          </a:p>
        </p:txBody>
      </p:sp>
      <p:sp>
        <p:nvSpPr>
          <p:cNvPr id="6" name="object 6"/>
          <p:cNvSpPr txBox="1"/>
          <p:nvPr/>
        </p:nvSpPr>
        <p:spPr>
          <a:xfrm>
            <a:off x="909256" y="2343137"/>
            <a:ext cx="6139180" cy="2463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13715">
              <a:lnSpc>
                <a:spcPct val="100000"/>
              </a:lnSpc>
              <a:spcBef>
                <a:spcPts val="100"/>
              </a:spcBef>
            </a:pPr>
            <a:r>
              <a:rPr sz="4000" b="1" spc="-25" dirty="0">
                <a:solidFill>
                  <a:srgbClr val="B1126C"/>
                </a:solidFill>
                <a:latin typeface="Times New Roman"/>
                <a:cs typeface="Times New Roman"/>
              </a:rPr>
              <a:t>-</a:t>
            </a:r>
            <a:r>
              <a:rPr sz="4000" b="1" dirty="0">
                <a:solidFill>
                  <a:srgbClr val="B1126C"/>
                </a:solidFill>
                <a:latin typeface="Times New Roman"/>
                <a:cs typeface="Times New Roman"/>
              </a:rPr>
              <a:t>Чтение</a:t>
            </a:r>
            <a:r>
              <a:rPr sz="4000" b="1" spc="-45" dirty="0">
                <a:solidFill>
                  <a:srgbClr val="B1126C"/>
                </a:solidFill>
                <a:latin typeface="Times New Roman"/>
                <a:cs typeface="Times New Roman"/>
              </a:rPr>
              <a:t> художественной </a:t>
            </a:r>
            <a:r>
              <a:rPr sz="4000" b="1" spc="-10" dirty="0">
                <a:solidFill>
                  <a:srgbClr val="B1126C"/>
                </a:solidFill>
                <a:latin typeface="Times New Roman"/>
                <a:cs typeface="Times New Roman"/>
              </a:rPr>
              <a:t>литературы</a:t>
            </a:r>
            <a:endParaRPr sz="4000">
              <a:latin typeface="Times New Roman"/>
              <a:cs typeface="Times New Roman"/>
            </a:endParaRPr>
          </a:p>
          <a:p>
            <a:pPr marL="12700" marR="5080">
              <a:lnSpc>
                <a:spcPts val="4800"/>
              </a:lnSpc>
              <a:spcBef>
                <a:spcPts val="90"/>
              </a:spcBef>
            </a:pPr>
            <a:r>
              <a:rPr sz="4000" b="1" spc="-25" dirty="0">
                <a:solidFill>
                  <a:srgbClr val="B1126C"/>
                </a:solidFill>
                <a:latin typeface="Times New Roman"/>
                <a:cs typeface="Times New Roman"/>
              </a:rPr>
              <a:t>-</a:t>
            </a:r>
            <a:r>
              <a:rPr sz="4000" b="1" dirty="0">
                <a:solidFill>
                  <a:srgbClr val="B1126C"/>
                </a:solidFill>
                <a:latin typeface="Times New Roman"/>
                <a:cs typeface="Times New Roman"/>
              </a:rPr>
              <a:t>Совместная</a:t>
            </a:r>
            <a:r>
              <a:rPr sz="4000" b="1" spc="-200" dirty="0">
                <a:solidFill>
                  <a:srgbClr val="B1126C"/>
                </a:solidFill>
                <a:latin typeface="Times New Roman"/>
                <a:cs typeface="Times New Roman"/>
              </a:rPr>
              <a:t> </a:t>
            </a:r>
            <a:r>
              <a:rPr sz="4000" b="1" spc="-10" dirty="0">
                <a:solidFill>
                  <a:srgbClr val="B1126C"/>
                </a:solidFill>
                <a:latin typeface="Times New Roman"/>
                <a:cs typeface="Times New Roman"/>
              </a:rPr>
              <a:t>деятельность </a:t>
            </a:r>
            <a:r>
              <a:rPr sz="4000" b="1" dirty="0">
                <a:solidFill>
                  <a:srgbClr val="B1126C"/>
                </a:solidFill>
                <a:latin typeface="Times New Roman"/>
                <a:cs typeface="Times New Roman"/>
              </a:rPr>
              <a:t>родителей</a:t>
            </a:r>
            <a:r>
              <a:rPr sz="4000" b="1" spc="-130" dirty="0">
                <a:solidFill>
                  <a:srgbClr val="B1126C"/>
                </a:solidFill>
                <a:latin typeface="Times New Roman"/>
                <a:cs typeface="Times New Roman"/>
              </a:rPr>
              <a:t> </a:t>
            </a:r>
            <a:r>
              <a:rPr sz="4000" b="1" dirty="0">
                <a:solidFill>
                  <a:srgbClr val="B1126C"/>
                </a:solidFill>
                <a:latin typeface="Times New Roman"/>
                <a:cs typeface="Times New Roman"/>
              </a:rPr>
              <a:t>с</a:t>
            </a:r>
            <a:r>
              <a:rPr sz="4000" b="1" spc="-120" dirty="0">
                <a:solidFill>
                  <a:srgbClr val="B1126C"/>
                </a:solidFill>
                <a:latin typeface="Times New Roman"/>
                <a:cs typeface="Times New Roman"/>
              </a:rPr>
              <a:t> </a:t>
            </a:r>
            <a:r>
              <a:rPr sz="4000" b="1" spc="-10" dirty="0">
                <a:solidFill>
                  <a:srgbClr val="B1126C"/>
                </a:solidFill>
                <a:latin typeface="Times New Roman"/>
                <a:cs typeface="Times New Roman"/>
              </a:rPr>
              <a:t>детьми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8857" y="2256739"/>
            <a:ext cx="7158990" cy="2219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4800" u="none" spc="-10" dirty="0">
                <a:solidFill>
                  <a:srgbClr val="B1126C"/>
                </a:solidFill>
              </a:rPr>
              <a:t>Совместная</a:t>
            </a:r>
            <a:r>
              <a:rPr sz="4800" u="none" spc="-220" dirty="0">
                <a:solidFill>
                  <a:srgbClr val="B1126C"/>
                </a:solidFill>
              </a:rPr>
              <a:t> </a:t>
            </a:r>
            <a:r>
              <a:rPr sz="4800" u="none" spc="-10" dirty="0">
                <a:solidFill>
                  <a:srgbClr val="B1126C"/>
                </a:solidFill>
              </a:rPr>
              <a:t>деятельность </a:t>
            </a:r>
            <a:r>
              <a:rPr sz="4800" u="none" spc="-30" dirty="0">
                <a:solidFill>
                  <a:srgbClr val="B1126C"/>
                </a:solidFill>
              </a:rPr>
              <a:t>ДОУ</a:t>
            </a:r>
            <a:r>
              <a:rPr sz="4800" u="none" spc="-130" dirty="0">
                <a:solidFill>
                  <a:srgbClr val="B1126C"/>
                </a:solidFill>
              </a:rPr>
              <a:t> </a:t>
            </a:r>
            <a:r>
              <a:rPr sz="4800" u="none" dirty="0">
                <a:solidFill>
                  <a:srgbClr val="B1126C"/>
                </a:solidFill>
              </a:rPr>
              <a:t>с</a:t>
            </a:r>
            <a:r>
              <a:rPr sz="4800" u="none" spc="-130" dirty="0">
                <a:solidFill>
                  <a:srgbClr val="B1126C"/>
                </a:solidFill>
              </a:rPr>
              <a:t> </a:t>
            </a:r>
            <a:r>
              <a:rPr sz="4800" u="none" spc="-10" dirty="0">
                <a:solidFill>
                  <a:srgbClr val="B1126C"/>
                </a:solidFill>
              </a:rPr>
              <a:t>родителями.</a:t>
            </a:r>
            <a:endParaRPr sz="4800"/>
          </a:p>
          <a:p>
            <a:pPr algn="ctr">
              <a:lnSpc>
                <a:spcPts val="5750"/>
              </a:lnSpc>
            </a:pPr>
            <a:r>
              <a:rPr sz="4800" u="none" dirty="0">
                <a:solidFill>
                  <a:srgbClr val="B1126C"/>
                </a:solidFill>
              </a:rPr>
              <a:t>Семейные</a:t>
            </a:r>
            <a:r>
              <a:rPr sz="4800" u="none" spc="-15" dirty="0">
                <a:solidFill>
                  <a:srgbClr val="B1126C"/>
                </a:solidFill>
              </a:rPr>
              <a:t> </a:t>
            </a:r>
            <a:r>
              <a:rPr sz="4800" u="none" spc="-10" dirty="0">
                <a:solidFill>
                  <a:srgbClr val="B1126C"/>
                </a:solidFill>
              </a:rPr>
              <a:t>традиции.</a:t>
            </a:r>
            <a:endParaRPr sz="4800"/>
          </a:p>
        </p:txBody>
      </p:sp>
    </p:spTree>
  </p:cSld>
  <p:clrMapOvr>
    <a:masterClrMapping/>
  </p:clrMapOvr>
  <p:transition>
    <p:wipe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634655" y="502818"/>
            <a:ext cx="28740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rebuchet MS"/>
                <a:cs typeface="Trebuchet MS"/>
              </a:rPr>
              <a:t>Семейные</a:t>
            </a:r>
            <a:r>
              <a:rPr sz="1800" spc="-11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традиции</a:t>
            </a:r>
            <a:endParaRPr sz="1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rebuchet MS"/>
                <a:cs typeface="Trebuchet MS"/>
              </a:rPr>
              <a:t>«</a:t>
            </a:r>
            <a:r>
              <a:rPr sz="1800" dirty="0" err="1">
                <a:latin typeface="Trebuchet MS"/>
                <a:cs typeface="Trebuchet MS"/>
              </a:rPr>
              <a:t>Семья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lang="ru-RU" spc="-60" dirty="0">
                <a:latin typeface="Trebuchet MS"/>
                <a:cs typeface="Trebuchet MS"/>
              </a:rPr>
              <a:t>Горобченко Ивана</a:t>
            </a:r>
            <a:r>
              <a:rPr sz="1800" spc="-10" dirty="0">
                <a:latin typeface="Trebuchet MS"/>
                <a:cs typeface="Trebuchet MS"/>
              </a:rPr>
              <a:t>»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81600" y="4308286"/>
            <a:ext cx="6341022" cy="1449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800" dirty="0">
                <a:latin typeface="Trebuchet MS"/>
                <a:cs typeface="Trebuchet MS"/>
              </a:rPr>
              <a:t>Семья </a:t>
            </a:r>
            <a:r>
              <a:rPr lang="ru-RU" sz="1800" dirty="0" err="1">
                <a:latin typeface="Trebuchet MS"/>
                <a:cs typeface="Trebuchet MS"/>
              </a:rPr>
              <a:t>Лесняк</a:t>
            </a:r>
            <a:r>
              <a:rPr lang="ru-RU" sz="1800" dirty="0">
                <a:latin typeface="Trebuchet MS"/>
                <a:cs typeface="Trebuchet MS"/>
              </a:rPr>
              <a:t> Димы.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ru-RU" sz="1800" dirty="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ru-RU" dirty="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ru-RU" sz="1800" dirty="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latin typeface="Trebuchet MS"/>
                <a:cs typeface="Trebuchet MS"/>
              </a:rPr>
              <a:t>Семья Важенина Саши</a:t>
            </a:r>
            <a:endParaRPr lang="ru-RU" sz="1800" dirty="0">
              <a:latin typeface="Trebuchet MS"/>
              <a:cs typeface="Trebuchet M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5502E76-F1D7-423F-963E-ED41B8F8E6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34124"/>
            <a:ext cx="4572000" cy="47772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CB47A38-695D-4902-9B5D-9BE5F5FA7D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687" y="330282"/>
            <a:ext cx="2732723" cy="363152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5A2F316-C97C-4B93-9096-B463F0D8B7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899" y="290481"/>
            <a:ext cx="2732723" cy="363228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2FFFE64-1D13-4453-8D3C-7C0386F1C9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549714"/>
            <a:ext cx="2161520" cy="3814996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100"/>
              </a:spcBef>
            </a:pPr>
            <a:r>
              <a:rPr u="none" dirty="0">
                <a:solidFill>
                  <a:srgbClr val="B1126C"/>
                </a:solidFill>
              </a:rPr>
              <a:t>II</a:t>
            </a:r>
            <a:r>
              <a:rPr u="none" spc="-20" dirty="0">
                <a:solidFill>
                  <a:srgbClr val="B1126C"/>
                </a:solidFill>
              </a:rPr>
              <a:t> </a:t>
            </a:r>
            <a:r>
              <a:rPr u="none" dirty="0">
                <a:solidFill>
                  <a:srgbClr val="B1126C"/>
                </a:solidFill>
              </a:rPr>
              <a:t>этап</a:t>
            </a:r>
            <a:r>
              <a:rPr u="none" spc="-35" dirty="0">
                <a:solidFill>
                  <a:srgbClr val="B1126C"/>
                </a:solidFill>
              </a:rPr>
              <a:t> </a:t>
            </a:r>
            <a:r>
              <a:rPr u="none" dirty="0">
                <a:solidFill>
                  <a:srgbClr val="B1126C"/>
                </a:solidFill>
              </a:rPr>
              <a:t>–</a:t>
            </a:r>
            <a:r>
              <a:rPr u="none" spc="-25" dirty="0">
                <a:solidFill>
                  <a:srgbClr val="B1126C"/>
                </a:solidFill>
              </a:rPr>
              <a:t> </a:t>
            </a:r>
            <a:r>
              <a:rPr u="none" spc="-10" dirty="0">
                <a:solidFill>
                  <a:srgbClr val="B1126C"/>
                </a:solidFill>
              </a:rPr>
              <a:t>практический</a:t>
            </a:r>
          </a:p>
          <a:p>
            <a:pPr algn="ctr">
              <a:lnSpc>
                <a:spcPct val="100000"/>
              </a:lnSpc>
            </a:pPr>
            <a:r>
              <a:rPr u="none" spc="-25" dirty="0">
                <a:solidFill>
                  <a:srgbClr val="B1126C"/>
                </a:solidFill>
              </a:rPr>
              <a:t>Консультация</a:t>
            </a:r>
            <a:r>
              <a:rPr u="none" spc="-75" dirty="0">
                <a:solidFill>
                  <a:srgbClr val="B1126C"/>
                </a:solidFill>
              </a:rPr>
              <a:t> </a:t>
            </a:r>
            <a:r>
              <a:rPr u="none" dirty="0">
                <a:solidFill>
                  <a:srgbClr val="B1126C"/>
                </a:solidFill>
              </a:rPr>
              <a:t>для</a:t>
            </a:r>
            <a:r>
              <a:rPr u="none" spc="-75" dirty="0">
                <a:solidFill>
                  <a:srgbClr val="B1126C"/>
                </a:solidFill>
              </a:rPr>
              <a:t> </a:t>
            </a:r>
            <a:r>
              <a:rPr u="none" dirty="0">
                <a:solidFill>
                  <a:srgbClr val="B1126C"/>
                </a:solidFill>
              </a:rPr>
              <a:t>родителей</a:t>
            </a:r>
            <a:r>
              <a:rPr u="none" spc="-65" dirty="0">
                <a:solidFill>
                  <a:srgbClr val="B1126C"/>
                </a:solidFill>
              </a:rPr>
              <a:t> </a:t>
            </a:r>
            <a:r>
              <a:rPr u="none" dirty="0">
                <a:solidFill>
                  <a:srgbClr val="B1126C"/>
                </a:solidFill>
              </a:rPr>
              <a:t>«Семья</a:t>
            </a:r>
            <a:r>
              <a:rPr u="none" spc="-75" dirty="0">
                <a:solidFill>
                  <a:srgbClr val="B1126C"/>
                </a:solidFill>
              </a:rPr>
              <a:t> </a:t>
            </a:r>
            <a:r>
              <a:rPr u="none" dirty="0">
                <a:solidFill>
                  <a:srgbClr val="B1126C"/>
                </a:solidFill>
              </a:rPr>
              <a:t>и</a:t>
            </a:r>
            <a:r>
              <a:rPr u="none" spc="-75" dirty="0">
                <a:solidFill>
                  <a:srgbClr val="B1126C"/>
                </a:solidFill>
              </a:rPr>
              <a:t> </a:t>
            </a:r>
            <a:r>
              <a:rPr u="none" dirty="0">
                <a:solidFill>
                  <a:srgbClr val="B1126C"/>
                </a:solidFill>
              </a:rPr>
              <a:t>семейные</a:t>
            </a:r>
            <a:r>
              <a:rPr u="none" spc="-80" dirty="0">
                <a:solidFill>
                  <a:srgbClr val="B1126C"/>
                </a:solidFill>
              </a:rPr>
              <a:t> </a:t>
            </a:r>
            <a:r>
              <a:rPr u="none" spc="-10" dirty="0">
                <a:solidFill>
                  <a:srgbClr val="B1126C"/>
                </a:solidFill>
              </a:rPr>
              <a:t>традиции»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20243" y="1288072"/>
            <a:ext cx="11734165" cy="5439410"/>
            <a:chOff x="120243" y="1288072"/>
            <a:chExt cx="11734165" cy="54394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243" y="1288072"/>
              <a:ext cx="4219562" cy="540828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40161" y="1316520"/>
              <a:ext cx="7513916" cy="5410796"/>
            </a:xfrm>
            <a:prstGeom prst="rect">
              <a:avLst/>
            </a:prstGeom>
          </p:spPr>
        </p:pic>
      </p:grpSp>
    </p:spTree>
  </p:cSld>
  <p:clrMapOvr>
    <a:masterClrMapping/>
  </p:clrMapOvr>
  <p:transition>
    <p:blinds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1857" y="223456"/>
            <a:ext cx="9749790" cy="673094"/>
          </a:xfrm>
          <a:prstGeom prst="rect">
            <a:avLst/>
          </a:prstGeom>
        </p:spPr>
        <p:txBody>
          <a:bodyPr vert="horz" wrap="square" lIns="0" tIns="239864" rIns="0" bIns="0" rtlCol="0">
            <a:spAutoFit/>
          </a:bodyPr>
          <a:lstStyle/>
          <a:p>
            <a:pPr marL="74295">
              <a:lnSpc>
                <a:spcPct val="100000"/>
              </a:lnSpc>
              <a:spcBef>
                <a:spcPts val="100"/>
              </a:spcBef>
            </a:pPr>
            <a:r>
              <a:rPr lang="ru-RU" u="none" spc="-10" dirty="0">
                <a:solidFill>
                  <a:srgbClr val="B1126C"/>
                </a:solidFill>
              </a:rPr>
              <a:t>                             Фотовыставка « Моя мама»</a:t>
            </a:r>
            <a:endParaRPr u="none" spc="-10" dirty="0">
              <a:solidFill>
                <a:srgbClr val="B1126C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DD76DE-DA31-415A-BF2D-6B7CCE9AE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82482"/>
            <a:ext cx="7377157" cy="5550158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41857" y="223456"/>
            <a:ext cx="9749790" cy="588763"/>
          </a:xfrm>
          <a:prstGeom prst="rect">
            <a:avLst/>
          </a:prstGeom>
        </p:spPr>
        <p:txBody>
          <a:bodyPr vert="horz" wrap="square" lIns="0" tIns="156349" rIns="0" bIns="0" rtlCol="0">
            <a:spAutoFit/>
          </a:bodyPr>
          <a:lstStyle/>
          <a:p>
            <a:pPr marL="508634">
              <a:lnSpc>
                <a:spcPct val="100000"/>
              </a:lnSpc>
              <a:spcBef>
                <a:spcPts val="100"/>
              </a:spcBef>
            </a:pPr>
            <a:r>
              <a:rPr lang="ru-RU" u="none" spc="-10" dirty="0">
                <a:solidFill>
                  <a:srgbClr val="B1126C"/>
                </a:solidFill>
              </a:rPr>
              <a:t>Совместные</a:t>
            </a:r>
            <a:r>
              <a:rPr lang="ru-RU" u="none" spc="-70" dirty="0">
                <a:solidFill>
                  <a:srgbClr val="B1126C"/>
                </a:solidFill>
              </a:rPr>
              <a:t> </a:t>
            </a:r>
            <a:r>
              <a:rPr lang="ru-RU" u="none" dirty="0">
                <a:solidFill>
                  <a:srgbClr val="B1126C"/>
                </a:solidFill>
              </a:rPr>
              <a:t>праздники</a:t>
            </a:r>
            <a:r>
              <a:rPr lang="ru-RU" u="none" spc="-60" dirty="0">
                <a:solidFill>
                  <a:srgbClr val="B1126C"/>
                </a:solidFill>
              </a:rPr>
              <a:t> </a:t>
            </a:r>
            <a:r>
              <a:rPr lang="ru-RU" u="none" dirty="0">
                <a:solidFill>
                  <a:srgbClr val="B1126C"/>
                </a:solidFill>
              </a:rPr>
              <a:t>с</a:t>
            </a:r>
            <a:r>
              <a:rPr lang="ru-RU" u="none" spc="-70" dirty="0">
                <a:solidFill>
                  <a:srgbClr val="B1126C"/>
                </a:solidFill>
              </a:rPr>
              <a:t> </a:t>
            </a:r>
            <a:r>
              <a:rPr lang="ru-RU" u="none" dirty="0">
                <a:solidFill>
                  <a:srgbClr val="B1126C"/>
                </a:solidFill>
              </a:rPr>
              <a:t>детьми</a:t>
            </a:r>
            <a:r>
              <a:rPr lang="ru-RU" u="none" spc="-70" dirty="0">
                <a:solidFill>
                  <a:srgbClr val="B1126C"/>
                </a:solidFill>
              </a:rPr>
              <a:t> </a:t>
            </a:r>
            <a:r>
              <a:rPr lang="ru-RU" u="none" dirty="0">
                <a:solidFill>
                  <a:srgbClr val="B1126C"/>
                </a:solidFill>
              </a:rPr>
              <a:t>и</a:t>
            </a:r>
            <a:r>
              <a:rPr lang="ru-RU" u="none" spc="-70" dirty="0">
                <a:solidFill>
                  <a:srgbClr val="B1126C"/>
                </a:solidFill>
              </a:rPr>
              <a:t> </a:t>
            </a:r>
            <a:r>
              <a:rPr lang="ru-RU" u="none" spc="-10" dirty="0">
                <a:solidFill>
                  <a:srgbClr val="B1126C"/>
                </a:solidFill>
              </a:rPr>
              <a:t>родителями</a:t>
            </a:r>
            <a:r>
              <a:rPr lang="ru-RU" u="none" spc="-60" dirty="0">
                <a:solidFill>
                  <a:srgbClr val="B1126C"/>
                </a:solidFill>
              </a:rPr>
              <a:t> </a:t>
            </a:r>
            <a:r>
              <a:rPr lang="ru-RU" u="none" dirty="0">
                <a:solidFill>
                  <a:srgbClr val="B1126C"/>
                </a:solidFill>
              </a:rPr>
              <a:t>в</a:t>
            </a:r>
            <a:r>
              <a:rPr lang="ru-RU" u="none" spc="-60" dirty="0">
                <a:solidFill>
                  <a:srgbClr val="B1126C"/>
                </a:solidFill>
              </a:rPr>
              <a:t> </a:t>
            </a:r>
            <a:r>
              <a:rPr lang="ru-RU" u="none" spc="-25" dirty="0">
                <a:solidFill>
                  <a:srgbClr val="B1126C"/>
                </a:solidFill>
              </a:rPr>
              <a:t>ДОУ</a:t>
            </a:r>
            <a:endParaRPr dirty="0">
              <a:latin typeface="Trebuchet MS"/>
              <a:cs typeface="Trebuchet MS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913F1D5-F87A-4F82-ACEA-C21DDD90B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80144"/>
            <a:ext cx="6096000" cy="3429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80B82FD-F3A2-4092-BFC6-35D3E79201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860215"/>
            <a:ext cx="5336967" cy="300058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C1E924B-C695-4E1B-A626-57C02CDE23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654214"/>
            <a:ext cx="5181600" cy="2914650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4482985" y="444500"/>
            <a:ext cx="21964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4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B1126C"/>
                </a:solidFill>
                <a:latin typeface="Trebuchet MS"/>
                <a:cs typeface="Trebuchet MS"/>
              </a:rPr>
              <a:t>Конструирование</a:t>
            </a:r>
            <a:endParaRPr sz="2000">
              <a:latin typeface="Trebuchet MS"/>
              <a:cs typeface="Trebuchet MS"/>
            </a:endParaRPr>
          </a:p>
          <a:p>
            <a:pPr marL="1905" algn="ctr">
              <a:lnSpc>
                <a:spcPct val="100000"/>
              </a:lnSpc>
            </a:pPr>
            <a:r>
              <a:rPr sz="2000" b="1" dirty="0">
                <a:solidFill>
                  <a:srgbClr val="B1126C"/>
                </a:solidFill>
                <a:latin typeface="Trebuchet MS"/>
                <a:cs typeface="Trebuchet MS"/>
              </a:rPr>
              <a:t>«Мой</a:t>
            </a:r>
            <a:r>
              <a:rPr sz="2000" b="1" spc="-15" dirty="0">
                <a:solidFill>
                  <a:srgbClr val="B1126C"/>
                </a:solidFill>
                <a:latin typeface="Trebuchet MS"/>
                <a:cs typeface="Trebuchet MS"/>
              </a:rPr>
              <a:t> </a:t>
            </a:r>
            <a:r>
              <a:rPr sz="2000" b="1" spc="-20" dirty="0">
                <a:solidFill>
                  <a:srgbClr val="B1126C"/>
                </a:solidFill>
                <a:latin typeface="Trebuchet MS"/>
                <a:cs typeface="Trebuchet MS"/>
              </a:rPr>
              <a:t>Дом»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1DB6F80-578F-42F1-B63D-E10317630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66503"/>
            <a:ext cx="6553200" cy="649149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4585" y="2319020"/>
            <a:ext cx="630809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685" marR="5080" indent="-1912620">
              <a:lnSpc>
                <a:spcPct val="100000"/>
              </a:lnSpc>
              <a:spcBef>
                <a:spcPts val="100"/>
              </a:spcBef>
              <a:tabLst>
                <a:tab pos="5956300" algn="l"/>
              </a:tabLst>
            </a:pPr>
            <a:r>
              <a:rPr sz="6000" u="none" spc="-10" dirty="0">
                <a:solidFill>
                  <a:srgbClr val="B1126C"/>
                </a:solidFill>
              </a:rPr>
              <a:t>Взаимодействие</a:t>
            </a:r>
            <a:r>
              <a:rPr sz="6000" u="none" dirty="0">
                <a:solidFill>
                  <a:srgbClr val="B1126C"/>
                </a:solidFill>
              </a:rPr>
              <a:t>	</a:t>
            </a:r>
            <a:r>
              <a:rPr sz="6000" u="none" spc="-50" dirty="0">
                <a:solidFill>
                  <a:srgbClr val="B1126C"/>
                </a:solidFill>
              </a:rPr>
              <a:t>с </a:t>
            </a:r>
            <a:r>
              <a:rPr sz="6000" u="none" spc="-10" dirty="0">
                <a:solidFill>
                  <a:srgbClr val="B1126C"/>
                </a:solidFill>
              </a:rPr>
              <a:t>детьми</a:t>
            </a:r>
            <a:endParaRPr sz="6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6420" rIns="0" bIns="0" rtlCol="0">
            <a:spAutoFit/>
          </a:bodyPr>
          <a:lstStyle/>
          <a:p>
            <a:pPr marL="3724275">
              <a:lnSpc>
                <a:spcPct val="100000"/>
              </a:lnSpc>
              <a:spcBef>
                <a:spcPts val="100"/>
              </a:spcBef>
            </a:pPr>
            <a:r>
              <a:rPr sz="2000" u="none" dirty="0">
                <a:solidFill>
                  <a:srgbClr val="B1126C"/>
                </a:solidFill>
                <a:latin typeface="Trebuchet MS"/>
                <a:cs typeface="Trebuchet MS"/>
              </a:rPr>
              <a:t>Открытка</a:t>
            </a:r>
            <a:r>
              <a:rPr sz="2000" u="none" spc="-60" dirty="0">
                <a:solidFill>
                  <a:srgbClr val="B1126C"/>
                </a:solidFill>
                <a:latin typeface="Trebuchet MS"/>
                <a:cs typeface="Trebuchet MS"/>
              </a:rPr>
              <a:t> </a:t>
            </a:r>
            <a:r>
              <a:rPr sz="2000" u="none" dirty="0">
                <a:solidFill>
                  <a:srgbClr val="B1126C"/>
                </a:solidFill>
                <a:latin typeface="Trebuchet MS"/>
                <a:cs typeface="Trebuchet MS"/>
              </a:rPr>
              <a:t>для</a:t>
            </a:r>
            <a:r>
              <a:rPr sz="2000" u="none" spc="-40" dirty="0">
                <a:solidFill>
                  <a:srgbClr val="B1126C"/>
                </a:solidFill>
                <a:latin typeface="Trebuchet MS"/>
                <a:cs typeface="Trebuchet MS"/>
              </a:rPr>
              <a:t> </a:t>
            </a:r>
            <a:r>
              <a:rPr sz="2000" u="none" spc="-20" dirty="0">
                <a:solidFill>
                  <a:srgbClr val="B1126C"/>
                </a:solidFill>
                <a:latin typeface="Trebuchet MS"/>
                <a:cs typeface="Trebuchet MS"/>
              </a:rPr>
              <a:t>мамы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C754796-DEC9-45D5-9192-36ABCDC66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64406"/>
            <a:ext cx="8763000" cy="492918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6420" rIns="0" bIns="0" rtlCol="0">
            <a:spAutoFit/>
          </a:bodyPr>
          <a:lstStyle/>
          <a:p>
            <a:pPr marL="3757295">
              <a:lnSpc>
                <a:spcPct val="100000"/>
              </a:lnSpc>
              <a:spcBef>
                <a:spcPts val="100"/>
              </a:spcBef>
            </a:pPr>
            <a:r>
              <a:rPr sz="2000" u="none" dirty="0">
                <a:solidFill>
                  <a:srgbClr val="B1126C"/>
                </a:solidFill>
                <a:latin typeface="Trebuchet MS"/>
                <a:cs typeface="Trebuchet MS"/>
              </a:rPr>
              <a:t>Открытка</a:t>
            </a:r>
            <a:r>
              <a:rPr sz="2000" u="none" spc="-50" dirty="0">
                <a:solidFill>
                  <a:srgbClr val="B1126C"/>
                </a:solidFill>
                <a:latin typeface="Trebuchet MS"/>
                <a:cs typeface="Trebuchet MS"/>
              </a:rPr>
              <a:t> </a:t>
            </a:r>
            <a:r>
              <a:rPr sz="2000" u="none" dirty="0">
                <a:solidFill>
                  <a:srgbClr val="B1126C"/>
                </a:solidFill>
                <a:latin typeface="Trebuchet MS"/>
                <a:cs typeface="Trebuchet MS"/>
              </a:rPr>
              <a:t>для</a:t>
            </a:r>
            <a:r>
              <a:rPr sz="2000" u="none" spc="-45" dirty="0">
                <a:solidFill>
                  <a:srgbClr val="B1126C"/>
                </a:solidFill>
                <a:latin typeface="Trebuchet MS"/>
                <a:cs typeface="Trebuchet MS"/>
              </a:rPr>
              <a:t> </a:t>
            </a:r>
            <a:r>
              <a:rPr sz="2000" u="none" spc="-20" dirty="0">
                <a:solidFill>
                  <a:srgbClr val="B1126C"/>
                </a:solidFill>
                <a:latin typeface="Trebuchet MS"/>
                <a:cs typeface="Trebuchet MS"/>
              </a:rPr>
              <a:t>папы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A6D3D7D-8DF9-490A-8426-9163E9050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38200"/>
            <a:ext cx="9601200" cy="540067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43280" cy="5692140"/>
            <a:chOff x="0" y="0"/>
            <a:chExt cx="843280" cy="5692140"/>
          </a:xfrm>
        </p:grpSpPr>
        <p:sp>
          <p:nvSpPr>
            <p:cNvPr id="3" name="object 3"/>
            <p:cNvSpPr/>
            <p:nvPr/>
          </p:nvSpPr>
          <p:spPr>
            <a:xfrm>
              <a:off x="0" y="25565"/>
              <a:ext cx="843280" cy="5666105"/>
            </a:xfrm>
            <a:custGeom>
              <a:avLst/>
              <a:gdLst/>
              <a:ahLst/>
              <a:cxnLst/>
              <a:rect l="l" t="t" r="r" b="b"/>
              <a:pathLst>
                <a:path w="843280" h="5666105">
                  <a:moveTo>
                    <a:pt x="842759" y="0"/>
                  </a:moveTo>
                  <a:lnTo>
                    <a:pt x="0" y="0"/>
                  </a:lnTo>
                  <a:lnTo>
                    <a:pt x="0" y="5666028"/>
                  </a:lnTo>
                  <a:lnTo>
                    <a:pt x="842759" y="0"/>
                  </a:lnTo>
                  <a:close/>
                </a:path>
              </a:pathLst>
            </a:custGeom>
            <a:solidFill>
              <a:srgbClr val="000000">
                <a:alpha val="244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843280" cy="5666105"/>
            </a:xfrm>
            <a:custGeom>
              <a:avLst/>
              <a:gdLst/>
              <a:ahLst/>
              <a:cxnLst/>
              <a:rect l="l" t="t" r="r" b="b"/>
              <a:pathLst>
                <a:path w="843280" h="5666105">
                  <a:moveTo>
                    <a:pt x="842759" y="0"/>
                  </a:moveTo>
                  <a:lnTo>
                    <a:pt x="0" y="0"/>
                  </a:lnTo>
                  <a:lnTo>
                    <a:pt x="0" y="5666041"/>
                  </a:lnTo>
                  <a:lnTo>
                    <a:pt x="842759" y="0"/>
                  </a:lnTo>
                  <a:close/>
                </a:path>
              </a:pathLst>
            </a:custGeom>
            <a:solidFill>
              <a:srgbClr val="EA3C9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42259" y="951026"/>
            <a:ext cx="6971665" cy="5512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315" marR="966469" indent="-11811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EA3C9E"/>
                </a:solidFill>
                <a:latin typeface="Trebuchet MS"/>
                <a:cs typeface="Trebuchet MS"/>
              </a:rPr>
              <a:t>Семья</a:t>
            </a:r>
            <a:r>
              <a:rPr sz="2400" b="1" i="1" spc="-35" dirty="0">
                <a:solidFill>
                  <a:srgbClr val="EA3C9E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EA3C9E"/>
                </a:solidFill>
                <a:latin typeface="Trebuchet MS"/>
                <a:cs typeface="Trebuchet MS"/>
              </a:rPr>
              <a:t>–</a:t>
            </a:r>
            <a:r>
              <a:rPr sz="2400" b="1" i="1" spc="-50" dirty="0">
                <a:solidFill>
                  <a:srgbClr val="EA3C9E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EA3C9E"/>
                </a:solidFill>
                <a:latin typeface="Trebuchet MS"/>
                <a:cs typeface="Trebuchet MS"/>
              </a:rPr>
              <a:t>это</a:t>
            </a:r>
            <a:r>
              <a:rPr sz="2400" b="1" i="1" spc="-30" dirty="0">
                <a:solidFill>
                  <a:srgbClr val="EA3C9E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EA3C9E"/>
                </a:solidFill>
                <a:latin typeface="Trebuchet MS"/>
                <a:cs typeface="Trebuchet MS"/>
              </a:rPr>
              <a:t>счастье,</a:t>
            </a:r>
            <a:r>
              <a:rPr sz="2400" b="1" i="1" spc="-50" dirty="0">
                <a:solidFill>
                  <a:srgbClr val="EA3C9E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EA3C9E"/>
                </a:solidFill>
                <a:latin typeface="Trebuchet MS"/>
                <a:cs typeface="Trebuchet MS"/>
              </a:rPr>
              <a:t>любовь</a:t>
            </a:r>
            <a:r>
              <a:rPr sz="2400" b="1" i="1" spc="-30" dirty="0">
                <a:solidFill>
                  <a:srgbClr val="EA3C9E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EA3C9E"/>
                </a:solidFill>
                <a:latin typeface="Trebuchet MS"/>
                <a:cs typeface="Trebuchet MS"/>
              </a:rPr>
              <a:t>и</a:t>
            </a:r>
            <a:r>
              <a:rPr sz="2400" b="1" i="1" spc="-40" dirty="0">
                <a:solidFill>
                  <a:srgbClr val="EA3C9E"/>
                </a:solidFill>
                <a:latin typeface="Trebuchet MS"/>
                <a:cs typeface="Trebuchet MS"/>
              </a:rPr>
              <a:t> </a:t>
            </a:r>
            <a:r>
              <a:rPr sz="2400" b="1" i="1" spc="-10" dirty="0">
                <a:solidFill>
                  <a:srgbClr val="EA3C9E"/>
                </a:solidFill>
                <a:latin typeface="Trebuchet MS"/>
                <a:cs typeface="Trebuchet MS"/>
              </a:rPr>
              <a:t>удача, </a:t>
            </a:r>
            <a:r>
              <a:rPr sz="2400" b="1" i="1" dirty="0">
                <a:solidFill>
                  <a:srgbClr val="EA3C9E"/>
                </a:solidFill>
                <a:latin typeface="Trebuchet MS"/>
                <a:cs typeface="Trebuchet MS"/>
              </a:rPr>
              <a:t>Семья</a:t>
            </a:r>
            <a:r>
              <a:rPr sz="2400" b="1" i="1" spc="-25" dirty="0">
                <a:solidFill>
                  <a:srgbClr val="EA3C9E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EA3C9E"/>
                </a:solidFill>
                <a:latin typeface="Trebuchet MS"/>
                <a:cs typeface="Trebuchet MS"/>
              </a:rPr>
              <a:t>–</a:t>
            </a:r>
            <a:r>
              <a:rPr sz="2400" b="1" i="1" spc="-40" dirty="0">
                <a:solidFill>
                  <a:srgbClr val="EA3C9E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EA3C9E"/>
                </a:solidFill>
                <a:latin typeface="Trebuchet MS"/>
                <a:cs typeface="Trebuchet MS"/>
              </a:rPr>
              <a:t>это</a:t>
            </a:r>
            <a:r>
              <a:rPr sz="2400" b="1" i="1" spc="-25" dirty="0">
                <a:solidFill>
                  <a:srgbClr val="EA3C9E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EA3C9E"/>
                </a:solidFill>
                <a:latin typeface="Trebuchet MS"/>
                <a:cs typeface="Trebuchet MS"/>
              </a:rPr>
              <a:t>летом</a:t>
            </a:r>
            <a:r>
              <a:rPr sz="2400" b="1" i="1" spc="-20" dirty="0">
                <a:solidFill>
                  <a:srgbClr val="EA3C9E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EA3C9E"/>
                </a:solidFill>
                <a:latin typeface="Trebuchet MS"/>
                <a:cs typeface="Trebuchet MS"/>
              </a:rPr>
              <a:t>поездки</a:t>
            </a:r>
            <a:r>
              <a:rPr sz="2400" b="1" i="1" spc="-30" dirty="0">
                <a:solidFill>
                  <a:srgbClr val="EA3C9E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EA3C9E"/>
                </a:solidFill>
                <a:latin typeface="Trebuchet MS"/>
                <a:cs typeface="Trebuchet MS"/>
              </a:rPr>
              <a:t>на</a:t>
            </a:r>
            <a:r>
              <a:rPr sz="2400" b="1" i="1" spc="-40" dirty="0">
                <a:solidFill>
                  <a:srgbClr val="EA3C9E"/>
                </a:solidFill>
                <a:latin typeface="Trebuchet MS"/>
                <a:cs typeface="Trebuchet MS"/>
              </a:rPr>
              <a:t> </a:t>
            </a:r>
            <a:r>
              <a:rPr sz="2400" b="1" i="1" spc="-10" dirty="0">
                <a:solidFill>
                  <a:srgbClr val="EA3C9E"/>
                </a:solidFill>
                <a:latin typeface="Trebuchet MS"/>
                <a:cs typeface="Trebuchet MS"/>
              </a:rPr>
              <a:t>дачу.</a:t>
            </a:r>
            <a:endParaRPr sz="2400" dirty="0">
              <a:latin typeface="Trebuchet MS"/>
              <a:cs typeface="Trebuchet MS"/>
            </a:endParaRPr>
          </a:p>
          <a:p>
            <a:pPr marL="268605" marR="853440" indent="-139065">
              <a:lnSpc>
                <a:spcPct val="100000"/>
              </a:lnSpc>
            </a:pPr>
            <a:r>
              <a:rPr sz="2400" b="1" i="1" dirty="0">
                <a:solidFill>
                  <a:srgbClr val="EA3C9E"/>
                </a:solidFill>
                <a:latin typeface="Trebuchet MS"/>
                <a:cs typeface="Trebuchet MS"/>
              </a:rPr>
              <a:t>Семья</a:t>
            </a:r>
            <a:r>
              <a:rPr sz="2400" b="1" i="1" spc="-40" dirty="0">
                <a:solidFill>
                  <a:srgbClr val="EA3C9E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EA3C9E"/>
                </a:solidFill>
                <a:latin typeface="Trebuchet MS"/>
                <a:cs typeface="Trebuchet MS"/>
              </a:rPr>
              <a:t>–</a:t>
            </a:r>
            <a:r>
              <a:rPr sz="2400" b="1" i="1" spc="-45" dirty="0">
                <a:solidFill>
                  <a:srgbClr val="EA3C9E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EA3C9E"/>
                </a:solidFill>
                <a:latin typeface="Trebuchet MS"/>
                <a:cs typeface="Trebuchet MS"/>
              </a:rPr>
              <a:t>это</a:t>
            </a:r>
            <a:r>
              <a:rPr sz="2400" b="1" i="1" spc="-50" dirty="0">
                <a:solidFill>
                  <a:srgbClr val="EA3C9E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EA3C9E"/>
                </a:solidFill>
                <a:latin typeface="Trebuchet MS"/>
                <a:cs typeface="Trebuchet MS"/>
              </a:rPr>
              <a:t>праздник,</a:t>
            </a:r>
            <a:r>
              <a:rPr sz="2400" b="1" i="1" spc="-60" dirty="0">
                <a:solidFill>
                  <a:srgbClr val="EA3C9E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EA3C9E"/>
                </a:solidFill>
                <a:latin typeface="Trebuchet MS"/>
                <a:cs typeface="Trebuchet MS"/>
              </a:rPr>
              <a:t>семейные</a:t>
            </a:r>
            <a:r>
              <a:rPr sz="2400" b="1" i="1" spc="-50" dirty="0">
                <a:solidFill>
                  <a:srgbClr val="EA3C9E"/>
                </a:solidFill>
                <a:latin typeface="Trebuchet MS"/>
                <a:cs typeface="Trebuchet MS"/>
              </a:rPr>
              <a:t> </a:t>
            </a:r>
            <a:r>
              <a:rPr sz="2400" b="1" i="1" spc="-10" dirty="0">
                <a:solidFill>
                  <a:srgbClr val="EA3C9E"/>
                </a:solidFill>
                <a:latin typeface="Trebuchet MS"/>
                <a:cs typeface="Trebuchet MS"/>
              </a:rPr>
              <a:t>даты, </a:t>
            </a:r>
            <a:r>
              <a:rPr sz="2400" b="1" i="1" dirty="0">
                <a:solidFill>
                  <a:srgbClr val="EA3C9E"/>
                </a:solidFill>
                <a:latin typeface="Trebuchet MS"/>
                <a:cs typeface="Trebuchet MS"/>
              </a:rPr>
              <a:t>Подарки,</a:t>
            </a:r>
            <a:r>
              <a:rPr sz="2400" b="1" i="1" spc="-45" dirty="0">
                <a:solidFill>
                  <a:srgbClr val="EA3C9E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EA3C9E"/>
                </a:solidFill>
                <a:latin typeface="Trebuchet MS"/>
                <a:cs typeface="Trebuchet MS"/>
              </a:rPr>
              <a:t>покупки,</a:t>
            </a:r>
            <a:r>
              <a:rPr sz="2400" b="1" i="1" spc="-45" dirty="0">
                <a:solidFill>
                  <a:srgbClr val="EA3C9E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EA3C9E"/>
                </a:solidFill>
                <a:latin typeface="Trebuchet MS"/>
                <a:cs typeface="Trebuchet MS"/>
              </a:rPr>
              <a:t>приятные</a:t>
            </a:r>
            <a:r>
              <a:rPr sz="2400" b="1" i="1" spc="-50" dirty="0">
                <a:solidFill>
                  <a:srgbClr val="EA3C9E"/>
                </a:solidFill>
                <a:latin typeface="Trebuchet MS"/>
                <a:cs typeface="Trebuchet MS"/>
              </a:rPr>
              <a:t> </a:t>
            </a:r>
            <a:r>
              <a:rPr sz="2400" b="1" i="1" spc="-10" dirty="0">
                <a:solidFill>
                  <a:srgbClr val="EA3C9E"/>
                </a:solidFill>
                <a:latin typeface="Trebuchet MS"/>
                <a:cs typeface="Trebuchet MS"/>
              </a:rPr>
              <a:t>траты.</a:t>
            </a:r>
            <a:endParaRPr sz="2400" dirty="0">
              <a:latin typeface="Trebuchet MS"/>
              <a:cs typeface="Trebuchet MS"/>
            </a:endParaRPr>
          </a:p>
          <a:p>
            <a:pPr marL="84455" marR="5080" indent="-72390">
              <a:lnSpc>
                <a:spcPct val="100000"/>
              </a:lnSpc>
            </a:pPr>
            <a:r>
              <a:rPr sz="2400" b="1" i="1" dirty="0">
                <a:solidFill>
                  <a:srgbClr val="EA3C9E"/>
                </a:solidFill>
                <a:latin typeface="Trebuchet MS"/>
                <a:cs typeface="Trebuchet MS"/>
              </a:rPr>
              <a:t>Рождение</a:t>
            </a:r>
            <a:r>
              <a:rPr sz="2400" b="1" i="1" spc="-40" dirty="0">
                <a:solidFill>
                  <a:srgbClr val="EA3C9E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EA3C9E"/>
                </a:solidFill>
                <a:latin typeface="Trebuchet MS"/>
                <a:cs typeface="Trebuchet MS"/>
              </a:rPr>
              <a:t>детей,</a:t>
            </a:r>
            <a:r>
              <a:rPr sz="2400" b="1" i="1" spc="-35" dirty="0">
                <a:solidFill>
                  <a:srgbClr val="EA3C9E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EA3C9E"/>
                </a:solidFill>
                <a:latin typeface="Trebuchet MS"/>
                <a:cs typeface="Trebuchet MS"/>
              </a:rPr>
              <a:t>первый</a:t>
            </a:r>
            <a:r>
              <a:rPr sz="2400" b="1" i="1" spc="-40" dirty="0">
                <a:solidFill>
                  <a:srgbClr val="EA3C9E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EA3C9E"/>
                </a:solidFill>
                <a:latin typeface="Trebuchet MS"/>
                <a:cs typeface="Trebuchet MS"/>
              </a:rPr>
              <a:t>шаг,</a:t>
            </a:r>
            <a:r>
              <a:rPr sz="2400" b="1" i="1" spc="-35" dirty="0">
                <a:solidFill>
                  <a:srgbClr val="EA3C9E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EA3C9E"/>
                </a:solidFill>
                <a:latin typeface="Trebuchet MS"/>
                <a:cs typeface="Trebuchet MS"/>
              </a:rPr>
              <a:t>первый</a:t>
            </a:r>
            <a:r>
              <a:rPr sz="2400" b="1" i="1" spc="-40" dirty="0">
                <a:solidFill>
                  <a:srgbClr val="EA3C9E"/>
                </a:solidFill>
                <a:latin typeface="Trebuchet MS"/>
                <a:cs typeface="Trebuchet MS"/>
              </a:rPr>
              <a:t> </a:t>
            </a:r>
            <a:r>
              <a:rPr sz="2400" b="1" i="1" spc="-10" dirty="0">
                <a:solidFill>
                  <a:srgbClr val="EA3C9E"/>
                </a:solidFill>
                <a:latin typeface="Trebuchet MS"/>
                <a:cs typeface="Trebuchet MS"/>
              </a:rPr>
              <a:t>лепет, </a:t>
            </a:r>
            <a:r>
              <a:rPr sz="2400" b="1" i="1" dirty="0">
                <a:solidFill>
                  <a:srgbClr val="EA3C9E"/>
                </a:solidFill>
                <a:latin typeface="Trebuchet MS"/>
                <a:cs typeface="Trebuchet MS"/>
              </a:rPr>
              <a:t>Мечты</a:t>
            </a:r>
            <a:r>
              <a:rPr sz="2400" b="1" i="1" spc="-40" dirty="0">
                <a:solidFill>
                  <a:srgbClr val="EA3C9E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EA3C9E"/>
                </a:solidFill>
                <a:latin typeface="Trebuchet MS"/>
                <a:cs typeface="Trebuchet MS"/>
              </a:rPr>
              <a:t>о</a:t>
            </a:r>
            <a:r>
              <a:rPr sz="2400" b="1" i="1" spc="-30" dirty="0">
                <a:solidFill>
                  <a:srgbClr val="EA3C9E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EA3C9E"/>
                </a:solidFill>
                <a:latin typeface="Trebuchet MS"/>
                <a:cs typeface="Trebuchet MS"/>
              </a:rPr>
              <a:t>хорошем,</a:t>
            </a:r>
            <a:r>
              <a:rPr sz="2400" b="1" i="1" spc="-40" dirty="0">
                <a:solidFill>
                  <a:srgbClr val="EA3C9E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EA3C9E"/>
                </a:solidFill>
                <a:latin typeface="Trebuchet MS"/>
                <a:cs typeface="Trebuchet MS"/>
              </a:rPr>
              <a:t>волнение</a:t>
            </a:r>
            <a:r>
              <a:rPr sz="2400" b="1" i="1" spc="-40" dirty="0">
                <a:solidFill>
                  <a:srgbClr val="EA3C9E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EA3C9E"/>
                </a:solidFill>
                <a:latin typeface="Trebuchet MS"/>
                <a:cs typeface="Trebuchet MS"/>
              </a:rPr>
              <a:t>и</a:t>
            </a:r>
            <a:r>
              <a:rPr sz="2400" b="1" i="1" spc="-45" dirty="0">
                <a:solidFill>
                  <a:srgbClr val="EA3C9E"/>
                </a:solidFill>
                <a:latin typeface="Trebuchet MS"/>
                <a:cs typeface="Trebuchet MS"/>
              </a:rPr>
              <a:t> </a:t>
            </a:r>
            <a:r>
              <a:rPr sz="2400" b="1" i="1" spc="-10" dirty="0">
                <a:solidFill>
                  <a:srgbClr val="EA3C9E"/>
                </a:solidFill>
                <a:latin typeface="Trebuchet MS"/>
                <a:cs typeface="Trebuchet MS"/>
              </a:rPr>
              <a:t>трепет.</a:t>
            </a:r>
            <a:endParaRPr sz="2400" dirty="0">
              <a:latin typeface="Trebuchet MS"/>
              <a:cs typeface="Trebuchet MS"/>
            </a:endParaRPr>
          </a:p>
          <a:p>
            <a:pPr marL="211454" marR="819785" indent="-115570">
              <a:lnSpc>
                <a:spcPct val="100000"/>
              </a:lnSpc>
            </a:pPr>
            <a:r>
              <a:rPr sz="2400" b="1" i="1" dirty="0">
                <a:solidFill>
                  <a:srgbClr val="EA3C9E"/>
                </a:solidFill>
                <a:latin typeface="Trebuchet MS"/>
                <a:cs typeface="Trebuchet MS"/>
              </a:rPr>
              <a:t>Семья</a:t>
            </a:r>
            <a:r>
              <a:rPr sz="2400" b="1" i="1" spc="-35" dirty="0">
                <a:solidFill>
                  <a:srgbClr val="EA3C9E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EA3C9E"/>
                </a:solidFill>
                <a:latin typeface="Trebuchet MS"/>
                <a:cs typeface="Trebuchet MS"/>
              </a:rPr>
              <a:t>–</a:t>
            </a:r>
            <a:r>
              <a:rPr sz="2400" b="1" i="1" spc="-40" dirty="0">
                <a:solidFill>
                  <a:srgbClr val="EA3C9E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EA3C9E"/>
                </a:solidFill>
                <a:latin typeface="Trebuchet MS"/>
                <a:cs typeface="Trebuchet MS"/>
              </a:rPr>
              <a:t>это</a:t>
            </a:r>
            <a:r>
              <a:rPr sz="2400" b="1" i="1" spc="-45" dirty="0">
                <a:solidFill>
                  <a:srgbClr val="EA3C9E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EA3C9E"/>
                </a:solidFill>
                <a:latin typeface="Trebuchet MS"/>
                <a:cs typeface="Trebuchet MS"/>
              </a:rPr>
              <a:t>труд,</a:t>
            </a:r>
            <a:r>
              <a:rPr sz="2400" b="1" i="1" spc="-50" dirty="0">
                <a:solidFill>
                  <a:srgbClr val="EA3C9E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EA3C9E"/>
                </a:solidFill>
                <a:latin typeface="Trebuchet MS"/>
                <a:cs typeface="Trebuchet MS"/>
              </a:rPr>
              <a:t>друг</a:t>
            </a:r>
            <a:r>
              <a:rPr sz="2400" b="1" i="1" spc="-35" dirty="0">
                <a:solidFill>
                  <a:srgbClr val="EA3C9E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EA3C9E"/>
                </a:solidFill>
                <a:latin typeface="Trebuchet MS"/>
                <a:cs typeface="Trebuchet MS"/>
              </a:rPr>
              <a:t>о</a:t>
            </a:r>
            <a:r>
              <a:rPr sz="2400" b="1" i="1" spc="-35" dirty="0">
                <a:solidFill>
                  <a:srgbClr val="EA3C9E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EA3C9E"/>
                </a:solidFill>
                <a:latin typeface="Trebuchet MS"/>
                <a:cs typeface="Trebuchet MS"/>
              </a:rPr>
              <a:t>друге</a:t>
            </a:r>
            <a:r>
              <a:rPr sz="2400" b="1" i="1" spc="-35" dirty="0">
                <a:solidFill>
                  <a:srgbClr val="EA3C9E"/>
                </a:solidFill>
                <a:latin typeface="Trebuchet MS"/>
                <a:cs typeface="Trebuchet MS"/>
              </a:rPr>
              <a:t> </a:t>
            </a:r>
            <a:r>
              <a:rPr sz="2400" b="1" i="1" spc="-10" dirty="0">
                <a:solidFill>
                  <a:srgbClr val="EA3C9E"/>
                </a:solidFill>
                <a:latin typeface="Trebuchet MS"/>
                <a:cs typeface="Trebuchet MS"/>
              </a:rPr>
              <a:t>забота, </a:t>
            </a:r>
            <a:r>
              <a:rPr sz="2400" b="1" i="1" dirty="0">
                <a:solidFill>
                  <a:srgbClr val="EA3C9E"/>
                </a:solidFill>
                <a:latin typeface="Trebuchet MS"/>
                <a:cs typeface="Trebuchet MS"/>
              </a:rPr>
              <a:t>Семья</a:t>
            </a:r>
            <a:r>
              <a:rPr sz="2400" b="1" i="1" spc="-40" dirty="0">
                <a:solidFill>
                  <a:srgbClr val="EA3C9E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EA3C9E"/>
                </a:solidFill>
                <a:latin typeface="Trebuchet MS"/>
                <a:cs typeface="Trebuchet MS"/>
              </a:rPr>
              <a:t>–</a:t>
            </a:r>
            <a:r>
              <a:rPr sz="2400" b="1" i="1" spc="-40" dirty="0">
                <a:solidFill>
                  <a:srgbClr val="EA3C9E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EA3C9E"/>
                </a:solidFill>
                <a:latin typeface="Trebuchet MS"/>
                <a:cs typeface="Trebuchet MS"/>
              </a:rPr>
              <a:t>это</a:t>
            </a:r>
            <a:r>
              <a:rPr sz="2400" b="1" i="1" spc="-45" dirty="0">
                <a:solidFill>
                  <a:srgbClr val="EA3C9E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EA3C9E"/>
                </a:solidFill>
                <a:latin typeface="Trebuchet MS"/>
                <a:cs typeface="Trebuchet MS"/>
              </a:rPr>
              <a:t>много</a:t>
            </a:r>
            <a:r>
              <a:rPr sz="2400" b="1" i="1" spc="-40" dirty="0">
                <a:solidFill>
                  <a:srgbClr val="EA3C9E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EA3C9E"/>
                </a:solidFill>
                <a:latin typeface="Trebuchet MS"/>
                <a:cs typeface="Trebuchet MS"/>
              </a:rPr>
              <a:t>домашней</a:t>
            </a:r>
            <a:r>
              <a:rPr sz="2400" b="1" i="1" spc="-45" dirty="0">
                <a:solidFill>
                  <a:srgbClr val="EA3C9E"/>
                </a:solidFill>
                <a:latin typeface="Trebuchet MS"/>
                <a:cs typeface="Trebuchet MS"/>
              </a:rPr>
              <a:t> </a:t>
            </a:r>
            <a:r>
              <a:rPr sz="2400" b="1" i="1" spc="-10" dirty="0">
                <a:solidFill>
                  <a:srgbClr val="EA3C9E"/>
                </a:solidFill>
                <a:latin typeface="Trebuchet MS"/>
                <a:cs typeface="Trebuchet MS"/>
              </a:rPr>
              <a:t>работы.</a:t>
            </a:r>
            <a:endParaRPr sz="2400" dirty="0">
              <a:latin typeface="Trebuchet MS"/>
              <a:cs typeface="Trebuchet MS"/>
            </a:endParaRPr>
          </a:p>
          <a:p>
            <a:pPr marL="1572895" marR="2294890" indent="83185">
              <a:lnSpc>
                <a:spcPct val="100000"/>
              </a:lnSpc>
            </a:pPr>
            <a:r>
              <a:rPr sz="2400" b="1" i="1" dirty="0">
                <a:solidFill>
                  <a:srgbClr val="EA3C9E"/>
                </a:solidFill>
                <a:latin typeface="Trebuchet MS"/>
                <a:cs typeface="Trebuchet MS"/>
              </a:rPr>
              <a:t>Семья</a:t>
            </a:r>
            <a:r>
              <a:rPr sz="2400" b="1" i="1" spc="-25" dirty="0">
                <a:solidFill>
                  <a:srgbClr val="EA3C9E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EA3C9E"/>
                </a:solidFill>
                <a:latin typeface="Trebuchet MS"/>
                <a:cs typeface="Trebuchet MS"/>
              </a:rPr>
              <a:t>–</a:t>
            </a:r>
            <a:r>
              <a:rPr sz="2400" b="1" i="1" spc="-40" dirty="0">
                <a:solidFill>
                  <a:srgbClr val="EA3C9E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EA3C9E"/>
                </a:solidFill>
                <a:latin typeface="Trebuchet MS"/>
                <a:cs typeface="Trebuchet MS"/>
              </a:rPr>
              <a:t>это</a:t>
            </a:r>
            <a:r>
              <a:rPr sz="2400" b="1" i="1" spc="-20" dirty="0">
                <a:solidFill>
                  <a:srgbClr val="EA3C9E"/>
                </a:solidFill>
                <a:latin typeface="Trebuchet MS"/>
                <a:cs typeface="Trebuchet MS"/>
              </a:rPr>
              <a:t> </a:t>
            </a:r>
            <a:r>
              <a:rPr sz="2400" b="1" i="1" spc="-10" dirty="0">
                <a:solidFill>
                  <a:srgbClr val="EA3C9E"/>
                </a:solidFill>
                <a:latin typeface="Trebuchet MS"/>
                <a:cs typeface="Trebuchet MS"/>
              </a:rPr>
              <a:t>важно! </a:t>
            </a:r>
            <a:r>
              <a:rPr sz="2400" b="1" i="1" dirty="0">
                <a:solidFill>
                  <a:srgbClr val="EA3C9E"/>
                </a:solidFill>
                <a:latin typeface="Trebuchet MS"/>
                <a:cs typeface="Trebuchet MS"/>
              </a:rPr>
              <a:t>Семья</a:t>
            </a:r>
            <a:r>
              <a:rPr sz="2400" b="1" i="1" spc="-25" dirty="0">
                <a:solidFill>
                  <a:srgbClr val="EA3C9E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EA3C9E"/>
                </a:solidFill>
                <a:latin typeface="Trebuchet MS"/>
                <a:cs typeface="Trebuchet MS"/>
              </a:rPr>
              <a:t>–</a:t>
            </a:r>
            <a:r>
              <a:rPr sz="2400" b="1" i="1" spc="-40" dirty="0">
                <a:solidFill>
                  <a:srgbClr val="EA3C9E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EA3C9E"/>
                </a:solidFill>
                <a:latin typeface="Trebuchet MS"/>
                <a:cs typeface="Trebuchet MS"/>
              </a:rPr>
              <a:t>это</a:t>
            </a:r>
            <a:r>
              <a:rPr sz="2400" b="1" i="1" spc="-20" dirty="0">
                <a:solidFill>
                  <a:srgbClr val="EA3C9E"/>
                </a:solidFill>
                <a:latin typeface="Trebuchet MS"/>
                <a:cs typeface="Trebuchet MS"/>
              </a:rPr>
              <a:t> </a:t>
            </a:r>
            <a:r>
              <a:rPr sz="2400" b="1" i="1" spc="-10" dirty="0">
                <a:solidFill>
                  <a:srgbClr val="EA3C9E"/>
                </a:solidFill>
                <a:latin typeface="Trebuchet MS"/>
                <a:cs typeface="Trebuchet MS"/>
              </a:rPr>
              <a:t>сложно!</a:t>
            </a:r>
            <a:endParaRPr sz="2400" dirty="0">
              <a:latin typeface="Trebuchet MS"/>
              <a:cs typeface="Trebuchet MS"/>
            </a:endParaRPr>
          </a:p>
          <a:p>
            <a:pPr marL="55244" marR="487680" indent="166370">
              <a:lnSpc>
                <a:spcPct val="100000"/>
              </a:lnSpc>
            </a:pPr>
            <a:r>
              <a:rPr sz="2400" b="1" i="1" dirty="0">
                <a:solidFill>
                  <a:srgbClr val="EA3C9E"/>
                </a:solidFill>
                <a:latin typeface="Trebuchet MS"/>
                <a:cs typeface="Trebuchet MS"/>
              </a:rPr>
              <a:t>Но</a:t>
            </a:r>
            <a:r>
              <a:rPr sz="2400" b="1" i="1" spc="-40" dirty="0">
                <a:solidFill>
                  <a:srgbClr val="EA3C9E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EA3C9E"/>
                </a:solidFill>
                <a:latin typeface="Trebuchet MS"/>
                <a:cs typeface="Trebuchet MS"/>
              </a:rPr>
              <a:t>счастливо</a:t>
            </a:r>
            <a:r>
              <a:rPr sz="2400" b="1" i="1" spc="-35" dirty="0">
                <a:solidFill>
                  <a:srgbClr val="EA3C9E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EA3C9E"/>
                </a:solidFill>
                <a:latin typeface="Trebuchet MS"/>
                <a:cs typeface="Trebuchet MS"/>
              </a:rPr>
              <a:t>жить</a:t>
            </a:r>
            <a:r>
              <a:rPr sz="2400" b="1" i="1" spc="-35" dirty="0">
                <a:solidFill>
                  <a:srgbClr val="EA3C9E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EA3C9E"/>
                </a:solidFill>
                <a:latin typeface="Trebuchet MS"/>
                <a:cs typeface="Trebuchet MS"/>
              </a:rPr>
              <a:t>одному</a:t>
            </a:r>
            <a:r>
              <a:rPr sz="2400" b="1" i="1" spc="-35" dirty="0">
                <a:solidFill>
                  <a:srgbClr val="EA3C9E"/>
                </a:solidFill>
                <a:latin typeface="Trebuchet MS"/>
                <a:cs typeface="Trebuchet MS"/>
              </a:rPr>
              <a:t> </a:t>
            </a:r>
            <a:r>
              <a:rPr sz="2400" b="1" i="1" spc="-10" dirty="0">
                <a:solidFill>
                  <a:srgbClr val="EA3C9E"/>
                </a:solidFill>
                <a:latin typeface="Trebuchet MS"/>
                <a:cs typeface="Trebuchet MS"/>
              </a:rPr>
              <a:t>невозможно! </a:t>
            </a:r>
            <a:r>
              <a:rPr sz="2400" b="1" i="1" dirty="0">
                <a:solidFill>
                  <a:srgbClr val="EA3C9E"/>
                </a:solidFill>
                <a:latin typeface="Trebuchet MS"/>
                <a:cs typeface="Trebuchet MS"/>
              </a:rPr>
              <a:t>Всегда</a:t>
            </a:r>
            <a:r>
              <a:rPr sz="2400" b="1" i="1" spc="-65" dirty="0">
                <a:solidFill>
                  <a:srgbClr val="EA3C9E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EA3C9E"/>
                </a:solidFill>
                <a:latin typeface="Trebuchet MS"/>
                <a:cs typeface="Trebuchet MS"/>
              </a:rPr>
              <a:t>будьте</a:t>
            </a:r>
            <a:r>
              <a:rPr sz="2400" b="1" i="1" spc="-55" dirty="0">
                <a:solidFill>
                  <a:srgbClr val="EA3C9E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EA3C9E"/>
                </a:solidFill>
                <a:latin typeface="Trebuchet MS"/>
                <a:cs typeface="Trebuchet MS"/>
              </a:rPr>
              <a:t>вместе,</a:t>
            </a:r>
            <a:r>
              <a:rPr sz="2400" b="1" i="1" spc="-55" dirty="0">
                <a:solidFill>
                  <a:srgbClr val="EA3C9E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EA3C9E"/>
                </a:solidFill>
                <a:latin typeface="Trebuchet MS"/>
                <a:cs typeface="Trebuchet MS"/>
              </a:rPr>
              <a:t>любовь</a:t>
            </a:r>
            <a:r>
              <a:rPr sz="2400" b="1" i="1" spc="-60" dirty="0">
                <a:solidFill>
                  <a:srgbClr val="EA3C9E"/>
                </a:solidFill>
                <a:latin typeface="Trebuchet MS"/>
                <a:cs typeface="Trebuchet MS"/>
              </a:rPr>
              <a:t> </a:t>
            </a:r>
            <a:r>
              <a:rPr sz="2400" b="1" i="1" spc="-10" dirty="0">
                <a:solidFill>
                  <a:srgbClr val="EA3C9E"/>
                </a:solidFill>
                <a:latin typeface="Trebuchet MS"/>
                <a:cs typeface="Trebuchet MS"/>
              </a:rPr>
              <a:t>берегите,</a:t>
            </a:r>
            <a:endParaRPr sz="2400" dirty="0">
              <a:latin typeface="Trebuchet MS"/>
              <a:cs typeface="Trebuchet MS"/>
            </a:endParaRPr>
          </a:p>
          <a:p>
            <a:pPr marL="828040" marR="544195" indent="13335">
              <a:lnSpc>
                <a:spcPct val="100000"/>
              </a:lnSpc>
            </a:pPr>
            <a:r>
              <a:rPr sz="2400" b="1" i="1" dirty="0">
                <a:solidFill>
                  <a:srgbClr val="EA3C9E"/>
                </a:solidFill>
                <a:latin typeface="Trebuchet MS"/>
                <a:cs typeface="Trebuchet MS"/>
              </a:rPr>
              <a:t>Обиды</a:t>
            </a:r>
            <a:r>
              <a:rPr sz="2400" b="1" i="1" spc="-55" dirty="0">
                <a:solidFill>
                  <a:srgbClr val="EA3C9E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EA3C9E"/>
                </a:solidFill>
                <a:latin typeface="Trebuchet MS"/>
                <a:cs typeface="Trebuchet MS"/>
              </a:rPr>
              <a:t>и</a:t>
            </a:r>
            <a:r>
              <a:rPr sz="2400" b="1" i="1" spc="-50" dirty="0">
                <a:solidFill>
                  <a:srgbClr val="EA3C9E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EA3C9E"/>
                </a:solidFill>
                <a:latin typeface="Trebuchet MS"/>
                <a:cs typeface="Trebuchet MS"/>
              </a:rPr>
              <a:t>ссоры</a:t>
            </a:r>
            <a:r>
              <a:rPr sz="2400" b="1" i="1" spc="-55" dirty="0">
                <a:solidFill>
                  <a:srgbClr val="EA3C9E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EA3C9E"/>
                </a:solidFill>
                <a:latin typeface="Trebuchet MS"/>
                <a:cs typeface="Trebuchet MS"/>
              </a:rPr>
              <a:t>подальше</a:t>
            </a:r>
            <a:r>
              <a:rPr sz="2400" b="1" i="1" spc="-55" dirty="0">
                <a:solidFill>
                  <a:srgbClr val="EA3C9E"/>
                </a:solidFill>
                <a:latin typeface="Trebuchet MS"/>
                <a:cs typeface="Trebuchet MS"/>
              </a:rPr>
              <a:t> </a:t>
            </a:r>
            <a:r>
              <a:rPr sz="2400" b="1" i="1" spc="-10" dirty="0">
                <a:solidFill>
                  <a:srgbClr val="EA3C9E"/>
                </a:solidFill>
                <a:latin typeface="Trebuchet MS"/>
                <a:cs typeface="Trebuchet MS"/>
              </a:rPr>
              <a:t>гоните, </a:t>
            </a:r>
            <a:r>
              <a:rPr sz="2400" b="1" i="1" dirty="0">
                <a:solidFill>
                  <a:srgbClr val="EA3C9E"/>
                </a:solidFill>
                <a:latin typeface="Trebuchet MS"/>
                <a:cs typeface="Trebuchet MS"/>
              </a:rPr>
              <a:t>Хочу,</a:t>
            </a:r>
            <a:r>
              <a:rPr sz="2400" b="1" i="1" spc="-50" dirty="0">
                <a:solidFill>
                  <a:srgbClr val="EA3C9E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EA3C9E"/>
                </a:solidFill>
                <a:latin typeface="Trebuchet MS"/>
                <a:cs typeface="Trebuchet MS"/>
              </a:rPr>
              <a:t>чтоб</a:t>
            </a:r>
            <a:r>
              <a:rPr sz="2400" b="1" i="1" spc="-40" dirty="0">
                <a:solidFill>
                  <a:srgbClr val="EA3C9E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EA3C9E"/>
                </a:solidFill>
                <a:latin typeface="Trebuchet MS"/>
                <a:cs typeface="Trebuchet MS"/>
              </a:rPr>
              <a:t>про</a:t>
            </a:r>
            <a:r>
              <a:rPr sz="2400" b="1" i="1" spc="-25" dirty="0">
                <a:solidFill>
                  <a:srgbClr val="EA3C9E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EA3C9E"/>
                </a:solidFill>
                <a:latin typeface="Trebuchet MS"/>
                <a:cs typeface="Trebuchet MS"/>
              </a:rPr>
              <a:t>нас</a:t>
            </a:r>
            <a:r>
              <a:rPr sz="2400" b="1" i="1" spc="-35" dirty="0">
                <a:solidFill>
                  <a:srgbClr val="EA3C9E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EA3C9E"/>
                </a:solidFill>
                <a:latin typeface="Trebuchet MS"/>
                <a:cs typeface="Trebuchet MS"/>
              </a:rPr>
              <a:t>говорили</a:t>
            </a:r>
            <a:r>
              <a:rPr sz="2400" b="1" i="1" spc="-35" dirty="0">
                <a:solidFill>
                  <a:srgbClr val="EA3C9E"/>
                </a:solidFill>
                <a:latin typeface="Trebuchet MS"/>
                <a:cs typeface="Trebuchet MS"/>
              </a:rPr>
              <a:t> </a:t>
            </a:r>
            <a:r>
              <a:rPr sz="2400" b="1" i="1" spc="-10" dirty="0">
                <a:solidFill>
                  <a:srgbClr val="EA3C9E"/>
                </a:solidFill>
                <a:latin typeface="Trebuchet MS"/>
                <a:cs typeface="Trebuchet MS"/>
              </a:rPr>
              <a:t>друзья:</a:t>
            </a:r>
            <a:endParaRPr sz="2400" dirty="0">
              <a:latin typeface="Trebuchet MS"/>
              <a:cs typeface="Trebuchet MS"/>
            </a:endParaRPr>
          </a:p>
          <a:p>
            <a:pPr marL="1057275">
              <a:lnSpc>
                <a:spcPct val="100000"/>
              </a:lnSpc>
            </a:pPr>
            <a:r>
              <a:rPr sz="2400" b="1" i="1" dirty="0">
                <a:solidFill>
                  <a:srgbClr val="EA3C9E"/>
                </a:solidFill>
                <a:latin typeface="Trebuchet MS"/>
                <a:cs typeface="Trebuchet MS"/>
              </a:rPr>
              <a:t>Какая</a:t>
            </a:r>
            <a:r>
              <a:rPr sz="2400" b="1" i="1" spc="-65" dirty="0">
                <a:solidFill>
                  <a:srgbClr val="EA3C9E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EA3C9E"/>
                </a:solidFill>
                <a:latin typeface="Trebuchet MS"/>
                <a:cs typeface="Trebuchet MS"/>
              </a:rPr>
              <a:t>хорошая</a:t>
            </a:r>
            <a:r>
              <a:rPr sz="2400" b="1" i="1" spc="-70" dirty="0">
                <a:solidFill>
                  <a:srgbClr val="EA3C9E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EA3C9E"/>
                </a:solidFill>
                <a:latin typeface="Trebuchet MS"/>
                <a:cs typeface="Trebuchet MS"/>
              </a:rPr>
              <a:t>Ваша</a:t>
            </a:r>
            <a:r>
              <a:rPr sz="2400" b="1" i="1" spc="-70" dirty="0">
                <a:solidFill>
                  <a:srgbClr val="EA3C9E"/>
                </a:solidFill>
                <a:latin typeface="Trebuchet MS"/>
                <a:cs typeface="Trebuchet MS"/>
              </a:rPr>
              <a:t> </a:t>
            </a:r>
            <a:r>
              <a:rPr sz="2400" b="1" i="1" spc="-10" dirty="0">
                <a:solidFill>
                  <a:srgbClr val="EA3C9E"/>
                </a:solidFill>
                <a:latin typeface="Trebuchet MS"/>
                <a:cs typeface="Trebuchet MS"/>
              </a:rPr>
              <a:t>семья!</a:t>
            </a:r>
            <a:endParaRPr sz="2400" dirty="0">
              <a:latin typeface="Trebuchet MS"/>
              <a:cs typeface="Trebuchet M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4659F1C-C593-41C6-A4B3-1EAE5D9FF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718" y="1538898"/>
            <a:ext cx="4531093" cy="4336690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41857" y="223456"/>
            <a:ext cx="9749790" cy="475822"/>
          </a:xfrm>
          <a:prstGeom prst="rect">
            <a:avLst/>
          </a:prstGeom>
        </p:spPr>
        <p:txBody>
          <a:bodyPr vert="horz" wrap="square" lIns="0" tIns="166420" rIns="0" bIns="0" rtlCol="0">
            <a:spAutoFit/>
          </a:bodyPr>
          <a:lstStyle/>
          <a:p>
            <a:pPr marL="4283075">
              <a:lnSpc>
                <a:spcPct val="100000"/>
              </a:lnSpc>
              <a:spcBef>
                <a:spcPts val="100"/>
              </a:spcBef>
            </a:pPr>
            <a:r>
              <a:rPr lang="ru-RU" sz="2000" dirty="0">
                <a:latin typeface="Trebuchet MS"/>
                <a:cs typeface="Trebuchet MS"/>
              </a:rPr>
              <a:t>Акция « Покормите птиц»</a:t>
            </a:r>
            <a:endParaRPr sz="2000" dirty="0">
              <a:latin typeface="Trebuchet MS"/>
              <a:cs typeface="Trebuchet M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F1E3C7-C31B-4912-9DBA-F9EB912E07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14400"/>
            <a:ext cx="5715000" cy="430053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1093503-11C8-45D6-9A90-A8E545A4ED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352" y="2590800"/>
            <a:ext cx="5090211" cy="383038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772774" y="444500"/>
            <a:ext cx="161925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6884" marR="5080" indent="-464820">
              <a:lnSpc>
                <a:spcPct val="100000"/>
              </a:lnSpc>
              <a:spcBef>
                <a:spcPts val="100"/>
              </a:spcBef>
            </a:pPr>
            <a:r>
              <a:rPr sz="2000" u="none" spc="-20" dirty="0">
                <a:solidFill>
                  <a:srgbClr val="B1126C"/>
                </a:solidFill>
                <a:latin typeface="Trebuchet MS"/>
                <a:cs typeface="Trebuchet MS"/>
              </a:rPr>
              <a:t>«Мой Дом»</a:t>
            </a:r>
            <a:endParaRPr sz="2000" dirty="0">
              <a:latin typeface="Trebuchet MS"/>
              <a:cs typeface="Trebuchet M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0CBF0E8-6546-4565-832A-64B668873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28799"/>
            <a:ext cx="7155721" cy="402509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7487258-5665-46C7-92ED-5C547AA48C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367218"/>
            <a:ext cx="3722787" cy="4948253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57864" y="444500"/>
            <a:ext cx="204914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2150" marR="5080" indent="-680085">
              <a:lnSpc>
                <a:spcPct val="100000"/>
              </a:lnSpc>
              <a:spcBef>
                <a:spcPts val="100"/>
              </a:spcBef>
            </a:pPr>
            <a:r>
              <a:rPr lang="ru-RU" sz="2000" u="none" dirty="0">
                <a:solidFill>
                  <a:srgbClr val="B1126C"/>
                </a:solidFill>
                <a:latin typeface="Trebuchet MS"/>
                <a:cs typeface="Trebuchet MS"/>
              </a:rPr>
              <a:t>Поход в музей</a:t>
            </a:r>
            <a:endParaRPr sz="2000" dirty="0">
              <a:latin typeface="Trebuchet MS"/>
              <a:cs typeface="Trebuchet M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B0106D-B99A-4909-A94C-02BDC6691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079500"/>
            <a:ext cx="7543800" cy="5675531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8341" rIns="0" bIns="0" rtlCol="0">
            <a:spAutoFit/>
          </a:bodyPr>
          <a:lstStyle/>
          <a:p>
            <a:pPr marL="1951355">
              <a:lnSpc>
                <a:spcPct val="100000"/>
              </a:lnSpc>
              <a:spcBef>
                <a:spcPts val="100"/>
              </a:spcBef>
            </a:pPr>
            <a:r>
              <a:rPr sz="2000" u="none" spc="-20" dirty="0">
                <a:solidFill>
                  <a:srgbClr val="B1126C"/>
                </a:solidFill>
                <a:latin typeface="Trebuchet MS"/>
                <a:cs typeface="Trebuchet MS"/>
              </a:rPr>
              <a:t>Сюжетно-</a:t>
            </a:r>
            <a:r>
              <a:rPr sz="2000" u="none" dirty="0">
                <a:solidFill>
                  <a:srgbClr val="B1126C"/>
                </a:solidFill>
                <a:latin typeface="Trebuchet MS"/>
                <a:cs typeface="Trebuchet MS"/>
              </a:rPr>
              <a:t>ролевая игра</a:t>
            </a:r>
            <a:r>
              <a:rPr sz="2000" u="none" spc="-10" dirty="0">
                <a:solidFill>
                  <a:srgbClr val="B1126C"/>
                </a:solidFill>
                <a:latin typeface="Trebuchet MS"/>
                <a:cs typeface="Trebuchet MS"/>
              </a:rPr>
              <a:t> </a:t>
            </a:r>
            <a:r>
              <a:rPr sz="2000" u="none" dirty="0">
                <a:solidFill>
                  <a:srgbClr val="B1126C"/>
                </a:solidFill>
                <a:latin typeface="Trebuchet MS"/>
                <a:cs typeface="Trebuchet MS"/>
              </a:rPr>
              <a:t>«Семья,</a:t>
            </a:r>
            <a:r>
              <a:rPr sz="2000" u="none" spc="-15" dirty="0">
                <a:solidFill>
                  <a:srgbClr val="B1126C"/>
                </a:solidFill>
                <a:latin typeface="Trebuchet MS"/>
                <a:cs typeface="Trebuchet MS"/>
              </a:rPr>
              <a:t> </a:t>
            </a:r>
            <a:r>
              <a:rPr sz="2000" u="none" spc="-10" dirty="0">
                <a:solidFill>
                  <a:srgbClr val="B1126C"/>
                </a:solidFill>
                <a:latin typeface="Trebuchet MS"/>
                <a:cs typeface="Trebuchet MS"/>
              </a:rPr>
              <a:t>дочки-матери»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B29023E-DAD0-415F-A0BC-8D8B2466C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14400"/>
            <a:ext cx="6380860" cy="48006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70FD938-720D-47A7-9D02-DAFA01330D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742" y="685800"/>
            <a:ext cx="4403435" cy="5852957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1857" y="223456"/>
            <a:ext cx="9749790" cy="447469"/>
          </a:xfrm>
          <a:prstGeom prst="rect">
            <a:avLst/>
          </a:prstGeom>
        </p:spPr>
        <p:txBody>
          <a:bodyPr vert="horz" wrap="square" lIns="0" tIns="138341" rIns="0" bIns="0" rtlCol="0">
            <a:spAutoFit/>
          </a:bodyPr>
          <a:lstStyle/>
          <a:p>
            <a:pPr marL="1951355">
              <a:lnSpc>
                <a:spcPct val="100000"/>
              </a:lnSpc>
              <a:spcBef>
                <a:spcPts val="100"/>
              </a:spcBef>
            </a:pPr>
            <a:r>
              <a:rPr lang="ru-RU" sz="2000" u="none" spc="-20" dirty="0">
                <a:solidFill>
                  <a:srgbClr val="B1126C"/>
                </a:solidFill>
                <a:latin typeface="Trebuchet MS"/>
                <a:cs typeface="Trebuchet MS"/>
              </a:rPr>
              <a:t>Рисование Семикаракорская роспись</a:t>
            </a:r>
            <a:endParaRPr sz="2000" dirty="0">
              <a:latin typeface="Trebuchet MS"/>
              <a:cs typeface="Trebuchet M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EF557CB-EB07-463E-B92E-D8A3F5329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99" y="914400"/>
            <a:ext cx="9982200" cy="561498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41857" y="223456"/>
            <a:ext cx="9749790" cy="447469"/>
          </a:xfrm>
          <a:prstGeom prst="rect">
            <a:avLst/>
          </a:prstGeom>
        </p:spPr>
        <p:txBody>
          <a:bodyPr vert="horz" wrap="square" lIns="0" tIns="138341" rIns="0" bIns="0" rtlCol="0">
            <a:spAutoFit/>
          </a:bodyPr>
          <a:lstStyle/>
          <a:p>
            <a:pPr marL="2323465">
              <a:lnSpc>
                <a:spcPct val="100000"/>
              </a:lnSpc>
              <a:spcBef>
                <a:spcPts val="100"/>
              </a:spcBef>
            </a:pPr>
            <a:r>
              <a:rPr lang="ru-RU" sz="2000" u="none" dirty="0">
                <a:solidFill>
                  <a:srgbClr val="B1126C"/>
                </a:solidFill>
                <a:latin typeface="Trebuchet MS"/>
                <a:cs typeface="Trebuchet MS"/>
              </a:rPr>
              <a:t>Участие в конкурсах по ПДД</a:t>
            </a:r>
            <a:endParaRPr sz="2000" dirty="0">
              <a:latin typeface="Trebuchet MS"/>
              <a:cs typeface="Trebuchet M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5C5074C-FD4B-4C07-A4AB-757EEBFC4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6083361" cy="297989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C37D5C9-9A07-4C3E-BEF2-8C00473892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519302"/>
            <a:ext cx="5562600" cy="418498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43280" cy="5692140"/>
            <a:chOff x="0" y="0"/>
            <a:chExt cx="843280" cy="5692140"/>
          </a:xfrm>
        </p:grpSpPr>
        <p:sp>
          <p:nvSpPr>
            <p:cNvPr id="3" name="object 3"/>
            <p:cNvSpPr/>
            <p:nvPr/>
          </p:nvSpPr>
          <p:spPr>
            <a:xfrm>
              <a:off x="0" y="25565"/>
              <a:ext cx="843280" cy="5666105"/>
            </a:xfrm>
            <a:custGeom>
              <a:avLst/>
              <a:gdLst/>
              <a:ahLst/>
              <a:cxnLst/>
              <a:rect l="l" t="t" r="r" b="b"/>
              <a:pathLst>
                <a:path w="843280" h="5666105">
                  <a:moveTo>
                    <a:pt x="842759" y="0"/>
                  </a:moveTo>
                  <a:lnTo>
                    <a:pt x="0" y="0"/>
                  </a:lnTo>
                  <a:lnTo>
                    <a:pt x="0" y="5666028"/>
                  </a:lnTo>
                  <a:lnTo>
                    <a:pt x="842759" y="0"/>
                  </a:lnTo>
                  <a:close/>
                </a:path>
              </a:pathLst>
            </a:custGeom>
            <a:solidFill>
              <a:srgbClr val="000000">
                <a:alpha val="244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843280" cy="5666105"/>
            </a:xfrm>
            <a:custGeom>
              <a:avLst/>
              <a:gdLst/>
              <a:ahLst/>
              <a:cxnLst/>
              <a:rect l="l" t="t" r="r" b="b"/>
              <a:pathLst>
                <a:path w="843280" h="5666105">
                  <a:moveTo>
                    <a:pt x="842759" y="0"/>
                  </a:moveTo>
                  <a:lnTo>
                    <a:pt x="0" y="0"/>
                  </a:lnTo>
                  <a:lnTo>
                    <a:pt x="0" y="5666041"/>
                  </a:lnTo>
                  <a:lnTo>
                    <a:pt x="842759" y="0"/>
                  </a:lnTo>
                  <a:close/>
                </a:path>
              </a:pathLst>
            </a:custGeom>
            <a:solidFill>
              <a:srgbClr val="EA3C9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317418" y="676708"/>
            <a:ext cx="3449954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2400"/>
              </a:lnSpc>
              <a:spcBef>
                <a:spcPts val="100"/>
              </a:spcBef>
            </a:pPr>
            <a:r>
              <a:rPr sz="2000" b="1" dirty="0">
                <a:solidFill>
                  <a:srgbClr val="5D1936"/>
                </a:solidFill>
                <a:latin typeface="Times New Roman"/>
                <a:cs typeface="Times New Roman"/>
              </a:rPr>
              <a:t>III</a:t>
            </a:r>
            <a:r>
              <a:rPr sz="2000" b="1" spc="-10" dirty="0">
                <a:solidFill>
                  <a:srgbClr val="5D193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5D1936"/>
                </a:solidFill>
                <a:latin typeface="Times New Roman"/>
                <a:cs typeface="Times New Roman"/>
              </a:rPr>
              <a:t>этап</a:t>
            </a:r>
            <a:r>
              <a:rPr sz="2000" b="1" spc="-15" dirty="0">
                <a:solidFill>
                  <a:srgbClr val="5D193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5D1936"/>
                </a:solidFill>
                <a:latin typeface="Times New Roman"/>
                <a:cs typeface="Times New Roman"/>
              </a:rPr>
              <a:t>– </a:t>
            </a:r>
            <a:r>
              <a:rPr sz="2000" b="1" spc="-10" dirty="0">
                <a:solidFill>
                  <a:srgbClr val="5D1936"/>
                </a:solidFill>
                <a:latin typeface="Times New Roman"/>
                <a:cs typeface="Times New Roman"/>
              </a:rPr>
              <a:t>заключительный</a:t>
            </a:r>
            <a:endParaRPr sz="20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1" dirty="0" err="1">
                <a:solidFill>
                  <a:srgbClr val="B1126C"/>
                </a:solidFill>
                <a:latin typeface="Trebuchet MS"/>
                <a:cs typeface="Trebuchet MS"/>
              </a:rPr>
              <a:t>Фото</a:t>
            </a:r>
            <a:r>
              <a:rPr lang="ru-RU" sz="2000" b="1" dirty="0">
                <a:solidFill>
                  <a:srgbClr val="B1126C"/>
                </a:solidFill>
                <a:latin typeface="Trebuchet MS"/>
                <a:cs typeface="Trebuchet MS"/>
              </a:rPr>
              <a:t>альбом </a:t>
            </a:r>
            <a:r>
              <a:rPr sz="2000" b="1" spc="-55" dirty="0">
                <a:solidFill>
                  <a:srgbClr val="B1126C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B1126C"/>
                </a:solidFill>
                <a:latin typeface="Trebuchet MS"/>
                <a:cs typeface="Trebuchet MS"/>
              </a:rPr>
              <a:t>«</a:t>
            </a:r>
            <a:r>
              <a:rPr lang="ru-RU" sz="2000" b="1" dirty="0">
                <a:solidFill>
                  <a:srgbClr val="B1126C"/>
                </a:solidFill>
                <a:latin typeface="Trebuchet MS"/>
                <a:cs typeface="Trebuchet MS"/>
              </a:rPr>
              <a:t>Наша группа – большая семья</a:t>
            </a:r>
            <a:r>
              <a:rPr sz="2000" b="1" spc="-10" dirty="0">
                <a:solidFill>
                  <a:srgbClr val="B1126C"/>
                </a:solidFill>
                <a:latin typeface="Trebuchet MS"/>
                <a:cs typeface="Trebuchet MS"/>
              </a:rPr>
              <a:t>»</a:t>
            </a:r>
            <a:endParaRPr sz="2000" dirty="0">
              <a:latin typeface="Trebuchet MS"/>
              <a:cs typeface="Trebuchet M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5D823B8-62A9-451E-A2CC-16ED963DE6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04800"/>
            <a:ext cx="3654254" cy="27514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DB0DB14-C85F-475B-8B90-DC0E05CE9D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2020" y="225161"/>
            <a:ext cx="2752291" cy="365538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97D1128-A04C-451B-8C71-0D2F65D33D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61177" y="2721237"/>
            <a:ext cx="3385073" cy="44958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706A5BA-79DC-4437-8152-92D6F48A74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16922" y="3035346"/>
            <a:ext cx="3115235" cy="4137421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D3C5F0-2A0E-45FD-B506-BB8B6E8F9D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4860" y="-175260"/>
            <a:ext cx="2926080" cy="38862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8C8D86-C80D-4232-A0CA-D240032891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38855" y="-479026"/>
            <a:ext cx="3553611" cy="47196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A129E1A-5463-43E2-83FC-03AB05EE88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8" b="10216"/>
          <a:stretch/>
        </p:blipFill>
        <p:spPr>
          <a:xfrm>
            <a:off x="609600" y="3429000"/>
            <a:ext cx="4858940" cy="309641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D3A6D7B-52B7-4736-BC3F-CC07E6F719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95870" y="3447391"/>
            <a:ext cx="2839580" cy="377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994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43280" cy="5692140"/>
            <a:chOff x="0" y="0"/>
            <a:chExt cx="843280" cy="5692140"/>
          </a:xfrm>
        </p:grpSpPr>
        <p:sp>
          <p:nvSpPr>
            <p:cNvPr id="3" name="object 3"/>
            <p:cNvSpPr/>
            <p:nvPr/>
          </p:nvSpPr>
          <p:spPr>
            <a:xfrm>
              <a:off x="0" y="25565"/>
              <a:ext cx="843280" cy="5666105"/>
            </a:xfrm>
            <a:custGeom>
              <a:avLst/>
              <a:gdLst/>
              <a:ahLst/>
              <a:cxnLst/>
              <a:rect l="l" t="t" r="r" b="b"/>
              <a:pathLst>
                <a:path w="843280" h="5666105">
                  <a:moveTo>
                    <a:pt x="842759" y="0"/>
                  </a:moveTo>
                  <a:lnTo>
                    <a:pt x="0" y="0"/>
                  </a:lnTo>
                  <a:lnTo>
                    <a:pt x="0" y="5666028"/>
                  </a:lnTo>
                  <a:lnTo>
                    <a:pt x="842759" y="0"/>
                  </a:lnTo>
                  <a:close/>
                </a:path>
              </a:pathLst>
            </a:custGeom>
            <a:solidFill>
              <a:srgbClr val="000000">
                <a:alpha val="244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843280" cy="5666105"/>
            </a:xfrm>
            <a:custGeom>
              <a:avLst/>
              <a:gdLst/>
              <a:ahLst/>
              <a:cxnLst/>
              <a:rect l="l" t="t" r="r" b="b"/>
              <a:pathLst>
                <a:path w="843280" h="5666105">
                  <a:moveTo>
                    <a:pt x="842759" y="0"/>
                  </a:moveTo>
                  <a:lnTo>
                    <a:pt x="0" y="0"/>
                  </a:lnTo>
                  <a:lnTo>
                    <a:pt x="0" y="5666041"/>
                  </a:lnTo>
                  <a:lnTo>
                    <a:pt x="842759" y="0"/>
                  </a:lnTo>
                  <a:close/>
                </a:path>
              </a:pathLst>
            </a:custGeom>
            <a:solidFill>
              <a:srgbClr val="EA3C9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8551" rIns="0" bIns="0" rtlCol="0">
            <a:spAutoFit/>
          </a:bodyPr>
          <a:lstStyle/>
          <a:p>
            <a:pPr marL="3178175">
              <a:lnSpc>
                <a:spcPct val="100000"/>
              </a:lnSpc>
              <a:spcBef>
                <a:spcPts val="100"/>
              </a:spcBef>
            </a:pPr>
            <a:r>
              <a:rPr sz="2400" u="none" dirty="0">
                <a:solidFill>
                  <a:srgbClr val="B1126C"/>
                </a:solidFill>
              </a:rPr>
              <a:t>Оценка</a:t>
            </a:r>
            <a:r>
              <a:rPr sz="2400" u="none" spc="-90" dirty="0">
                <a:solidFill>
                  <a:srgbClr val="B1126C"/>
                </a:solidFill>
              </a:rPr>
              <a:t> </a:t>
            </a:r>
            <a:r>
              <a:rPr sz="2400" u="none" spc="-30" dirty="0">
                <a:solidFill>
                  <a:srgbClr val="B1126C"/>
                </a:solidFill>
              </a:rPr>
              <a:t>результатов</a:t>
            </a:r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1145425" y="1240828"/>
            <a:ext cx="8312784" cy="4780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  <a:tabLst>
                <a:tab pos="5911850" algn="l"/>
              </a:tabLst>
            </a:pPr>
            <a:r>
              <a:rPr sz="2400" b="1" dirty="0">
                <a:latin typeface="Times New Roman"/>
                <a:cs typeface="Times New Roman"/>
              </a:rPr>
              <a:t>В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результате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промежуточных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мероприятий,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которые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были </a:t>
            </a:r>
            <a:r>
              <a:rPr sz="2400" b="1" spc="-10" dirty="0">
                <a:latin typeface="Times New Roman"/>
                <a:cs typeface="Times New Roman"/>
              </a:rPr>
              <a:t>проведены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в</a:t>
            </a:r>
            <a:r>
              <a:rPr sz="2400" b="1" spc="-8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ходе</a:t>
            </a:r>
            <a:r>
              <a:rPr sz="2400" b="1" spc="-8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проекта: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беседы,</a:t>
            </a:r>
            <a:r>
              <a:rPr sz="2400" b="1" spc="-8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выставки,</a:t>
            </a:r>
            <a:r>
              <a:rPr sz="2400" b="1" spc="-9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совместная </a:t>
            </a:r>
            <a:r>
              <a:rPr sz="2400" b="1" dirty="0">
                <a:latin typeface="Times New Roman"/>
                <a:cs typeface="Times New Roman"/>
              </a:rPr>
              <a:t>деятельность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детей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и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родителей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мы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получили </a:t>
            </a:r>
            <a:r>
              <a:rPr sz="2400" b="1" spc="-20" dirty="0">
                <a:latin typeface="Times New Roman"/>
                <a:cs typeface="Times New Roman"/>
              </a:rPr>
              <a:t>положительный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spc="-40" dirty="0">
                <a:latin typeface="Times New Roman"/>
                <a:cs typeface="Times New Roman"/>
              </a:rPr>
              <a:t>результат.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У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детей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сформировались представления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о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семье,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расширились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знания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о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ближнем окружении,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дети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научились</a:t>
            </a:r>
            <a:r>
              <a:rPr sz="2400" b="1" spc="-8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разбираться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в</a:t>
            </a:r>
            <a:r>
              <a:rPr sz="2400" b="1" spc="-8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родственных </a:t>
            </a:r>
            <a:r>
              <a:rPr sz="2400" b="1" dirty="0">
                <a:latin typeface="Times New Roman"/>
                <a:cs typeface="Times New Roman"/>
              </a:rPr>
              <a:t>связях.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Активность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родителей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в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создании</a:t>
            </a:r>
            <a:r>
              <a:rPr sz="2400" b="1" dirty="0">
                <a:latin typeface="Times New Roman"/>
                <a:cs typeface="Times New Roman"/>
              </a:rPr>
              <a:t>	папки</a:t>
            </a:r>
            <a:r>
              <a:rPr sz="2400" b="1" spc="-125" dirty="0">
                <a:latin typeface="Times New Roman"/>
                <a:cs typeface="Times New Roman"/>
              </a:rPr>
              <a:t> </a:t>
            </a:r>
            <a:r>
              <a:rPr sz="2400" b="1" spc="-50" dirty="0">
                <a:latin typeface="Times New Roman"/>
                <a:cs typeface="Times New Roman"/>
              </a:rPr>
              <a:t>с </a:t>
            </a:r>
            <a:r>
              <a:rPr sz="2400" b="1" dirty="0">
                <a:latin typeface="Times New Roman"/>
                <a:cs typeface="Times New Roman"/>
              </a:rPr>
              <a:t>традициями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и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выставки,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говорит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о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том,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что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эти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формы </a:t>
            </a:r>
            <a:r>
              <a:rPr sz="2400" b="1" dirty="0">
                <a:latin typeface="Times New Roman"/>
                <a:cs typeface="Times New Roman"/>
              </a:rPr>
              <a:t>работы</a:t>
            </a:r>
            <a:r>
              <a:rPr sz="2400" b="1" spc="-1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являются</a:t>
            </a:r>
            <a:r>
              <a:rPr sz="2400" b="1" spc="-12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востребованными.</a:t>
            </a:r>
            <a:r>
              <a:rPr sz="2400" b="1" spc="-12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Наглядно</a:t>
            </a:r>
            <a:r>
              <a:rPr sz="2400" b="1" spc="-120" dirty="0">
                <a:latin typeface="Times New Roman"/>
                <a:cs typeface="Times New Roman"/>
              </a:rPr>
              <a:t> </a:t>
            </a:r>
            <a:r>
              <a:rPr sz="2400" b="1" spc="-50" dirty="0">
                <a:latin typeface="Times New Roman"/>
                <a:cs typeface="Times New Roman"/>
              </a:rPr>
              <a:t>- </a:t>
            </a:r>
            <a:r>
              <a:rPr sz="2400" b="1" spc="-20" dirty="0">
                <a:latin typeface="Times New Roman"/>
                <a:cs typeface="Times New Roman"/>
              </a:rPr>
              <a:t>информационное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направление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дает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возможность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донести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до </a:t>
            </a:r>
            <a:r>
              <a:rPr sz="2400" b="1" spc="-10" dirty="0">
                <a:latin typeface="Times New Roman"/>
                <a:cs typeface="Times New Roman"/>
              </a:rPr>
              <a:t>родителей</a:t>
            </a:r>
            <a:r>
              <a:rPr sz="2400" b="1" spc="-10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любую</a:t>
            </a:r>
            <a:r>
              <a:rPr sz="2400" b="1" spc="-9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информацию</a:t>
            </a:r>
            <a:r>
              <a:rPr sz="2400" b="1" spc="-9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в</a:t>
            </a:r>
            <a:r>
              <a:rPr sz="2400" b="1" spc="-10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доступной</a:t>
            </a:r>
            <a:r>
              <a:rPr sz="2400" b="1" spc="-9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форме, </a:t>
            </a:r>
            <a:r>
              <a:rPr sz="2400" b="1" spc="-20" dirty="0">
                <a:latin typeface="Times New Roman"/>
                <a:cs typeface="Times New Roman"/>
              </a:rPr>
              <a:t>напомнить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тактично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о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родительских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обязанностях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50" dirty="0">
                <a:latin typeface="Times New Roman"/>
                <a:cs typeface="Times New Roman"/>
              </a:rPr>
              <a:t>и </a:t>
            </a:r>
            <a:r>
              <a:rPr sz="2400" b="1" spc="-10" dirty="0">
                <a:latin typeface="Times New Roman"/>
                <a:cs typeface="Times New Roman"/>
              </a:rPr>
              <a:t>ответственности.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43280" cy="5692140"/>
            <a:chOff x="0" y="0"/>
            <a:chExt cx="843280" cy="5692140"/>
          </a:xfrm>
        </p:grpSpPr>
        <p:sp>
          <p:nvSpPr>
            <p:cNvPr id="3" name="object 3"/>
            <p:cNvSpPr/>
            <p:nvPr/>
          </p:nvSpPr>
          <p:spPr>
            <a:xfrm>
              <a:off x="0" y="25565"/>
              <a:ext cx="843280" cy="5666105"/>
            </a:xfrm>
            <a:custGeom>
              <a:avLst/>
              <a:gdLst/>
              <a:ahLst/>
              <a:cxnLst/>
              <a:rect l="l" t="t" r="r" b="b"/>
              <a:pathLst>
                <a:path w="843280" h="5666105">
                  <a:moveTo>
                    <a:pt x="842759" y="0"/>
                  </a:moveTo>
                  <a:lnTo>
                    <a:pt x="0" y="0"/>
                  </a:lnTo>
                  <a:lnTo>
                    <a:pt x="0" y="5666028"/>
                  </a:lnTo>
                  <a:lnTo>
                    <a:pt x="842759" y="0"/>
                  </a:lnTo>
                  <a:close/>
                </a:path>
              </a:pathLst>
            </a:custGeom>
            <a:solidFill>
              <a:srgbClr val="000000">
                <a:alpha val="244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843280" cy="5666105"/>
            </a:xfrm>
            <a:custGeom>
              <a:avLst/>
              <a:gdLst/>
              <a:ahLst/>
              <a:cxnLst/>
              <a:rect l="l" t="t" r="r" b="b"/>
              <a:pathLst>
                <a:path w="843280" h="5666105">
                  <a:moveTo>
                    <a:pt x="842759" y="0"/>
                  </a:moveTo>
                  <a:lnTo>
                    <a:pt x="0" y="0"/>
                  </a:lnTo>
                  <a:lnTo>
                    <a:pt x="0" y="5666041"/>
                  </a:lnTo>
                  <a:lnTo>
                    <a:pt x="842759" y="0"/>
                  </a:lnTo>
                  <a:close/>
                </a:path>
              </a:pathLst>
            </a:custGeom>
            <a:solidFill>
              <a:srgbClr val="EA3C9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2061" rIns="0" bIns="0" rtlCol="0">
            <a:spAutoFit/>
          </a:bodyPr>
          <a:lstStyle/>
          <a:p>
            <a:pPr marL="2582545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Используемая</a:t>
            </a:r>
            <a:r>
              <a:rPr spc="-55" dirty="0"/>
              <a:t> </a:t>
            </a:r>
            <a:r>
              <a:rPr spc="-10" dirty="0"/>
              <a:t>литература: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2829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40995" algn="l"/>
                <a:tab pos="1321435" algn="l"/>
                <a:tab pos="1983739" algn="l"/>
                <a:tab pos="2964180" algn="l"/>
                <a:tab pos="3615054" algn="l"/>
                <a:tab pos="4827270" algn="l"/>
                <a:tab pos="5893435" algn="l"/>
                <a:tab pos="6135370" algn="l"/>
              </a:tabLst>
            </a:pPr>
            <a:r>
              <a:rPr spc="-10" dirty="0"/>
              <a:t>Зверева</a:t>
            </a:r>
            <a:r>
              <a:rPr dirty="0"/>
              <a:t>	</a:t>
            </a:r>
            <a:r>
              <a:rPr spc="-10" dirty="0"/>
              <a:t>О.Х.,</a:t>
            </a:r>
            <a:r>
              <a:rPr dirty="0"/>
              <a:t>	</a:t>
            </a:r>
            <a:r>
              <a:rPr spc="-10" dirty="0"/>
              <a:t>Кротова</a:t>
            </a:r>
            <a:r>
              <a:rPr dirty="0"/>
              <a:t>	</a:t>
            </a:r>
            <a:r>
              <a:rPr spc="-10" dirty="0"/>
              <a:t>Т.В.,</a:t>
            </a:r>
            <a:r>
              <a:rPr dirty="0"/>
              <a:t>	</a:t>
            </a:r>
            <a:r>
              <a:rPr spc="-10" dirty="0"/>
              <a:t>«Общение</a:t>
            </a:r>
            <a:r>
              <a:rPr dirty="0"/>
              <a:t>	</a:t>
            </a:r>
            <a:r>
              <a:rPr spc="-10" dirty="0"/>
              <a:t>педагога</a:t>
            </a:r>
            <a:r>
              <a:rPr dirty="0"/>
              <a:t>	</a:t>
            </a:r>
            <a:r>
              <a:rPr spc="-50" dirty="0"/>
              <a:t>с</a:t>
            </a:r>
            <a:r>
              <a:rPr dirty="0"/>
              <a:t>	родителями</a:t>
            </a:r>
            <a:r>
              <a:rPr spc="415" dirty="0"/>
              <a:t> </a:t>
            </a:r>
            <a:r>
              <a:rPr spc="-50" dirty="0"/>
              <a:t>в </a:t>
            </a:r>
            <a:r>
              <a:rPr dirty="0"/>
              <a:t>ДОУ»:</a:t>
            </a:r>
            <a:r>
              <a:rPr spc="-50" dirty="0"/>
              <a:t> </a:t>
            </a:r>
            <a:r>
              <a:rPr spc="-20" dirty="0"/>
              <a:t>-</a:t>
            </a:r>
            <a:r>
              <a:rPr dirty="0"/>
              <a:t>М.:</a:t>
            </a:r>
            <a:r>
              <a:rPr spc="-45" dirty="0"/>
              <a:t> </a:t>
            </a:r>
            <a:r>
              <a:rPr dirty="0"/>
              <a:t>Т.Ц.</a:t>
            </a:r>
            <a:r>
              <a:rPr spc="-40" dirty="0"/>
              <a:t> </a:t>
            </a:r>
            <a:r>
              <a:rPr dirty="0"/>
              <a:t>Сфера,</a:t>
            </a:r>
            <a:r>
              <a:rPr spc="-50" dirty="0"/>
              <a:t> </a:t>
            </a:r>
            <a:r>
              <a:rPr spc="-20" dirty="0"/>
              <a:t>2005.</a:t>
            </a:r>
          </a:p>
          <a:p>
            <a:pPr marL="12700" marR="5715" indent="299085">
              <a:lnSpc>
                <a:spcPct val="100000"/>
              </a:lnSpc>
              <a:buAutoNum type="arabicPeriod"/>
              <a:tabLst>
                <a:tab pos="311785" algn="l"/>
              </a:tabLst>
            </a:pPr>
            <a:r>
              <a:rPr dirty="0"/>
              <a:t>Свирская</a:t>
            </a:r>
            <a:r>
              <a:rPr spc="165" dirty="0"/>
              <a:t> </a:t>
            </a:r>
            <a:r>
              <a:rPr dirty="0"/>
              <a:t>Л.,</a:t>
            </a:r>
            <a:r>
              <a:rPr spc="165" dirty="0"/>
              <a:t> </a:t>
            </a:r>
            <a:r>
              <a:rPr dirty="0"/>
              <a:t>«Работа</a:t>
            </a:r>
            <a:r>
              <a:rPr spc="170" dirty="0"/>
              <a:t> </a:t>
            </a:r>
            <a:r>
              <a:rPr dirty="0"/>
              <a:t>с</a:t>
            </a:r>
            <a:r>
              <a:rPr spc="160" dirty="0"/>
              <a:t> </a:t>
            </a:r>
            <a:r>
              <a:rPr dirty="0"/>
              <a:t>семьей:</a:t>
            </a:r>
            <a:r>
              <a:rPr spc="155" dirty="0"/>
              <a:t> </a:t>
            </a:r>
            <a:r>
              <a:rPr dirty="0"/>
              <a:t>необязательные</a:t>
            </a:r>
            <a:r>
              <a:rPr spc="150" dirty="0"/>
              <a:t> </a:t>
            </a:r>
            <a:r>
              <a:rPr dirty="0"/>
              <a:t>инструкции»:</a:t>
            </a:r>
            <a:r>
              <a:rPr spc="165" dirty="0"/>
              <a:t> </a:t>
            </a:r>
            <a:r>
              <a:rPr spc="-30" dirty="0"/>
              <a:t>-</a:t>
            </a:r>
            <a:r>
              <a:rPr spc="-25" dirty="0"/>
              <a:t>М.: </a:t>
            </a:r>
            <a:r>
              <a:rPr dirty="0"/>
              <a:t>Линка-</a:t>
            </a:r>
            <a:r>
              <a:rPr spc="-60" dirty="0"/>
              <a:t> </a:t>
            </a:r>
            <a:r>
              <a:rPr dirty="0"/>
              <a:t>Пресс,</a:t>
            </a:r>
            <a:r>
              <a:rPr spc="-60" dirty="0"/>
              <a:t> </a:t>
            </a:r>
            <a:r>
              <a:rPr spc="-10" dirty="0"/>
              <a:t>2007.</a:t>
            </a:r>
          </a:p>
          <a:p>
            <a:pPr marL="12700" marR="5080" indent="303530">
              <a:lnSpc>
                <a:spcPct val="100000"/>
              </a:lnSpc>
              <a:buAutoNum type="arabicPeriod"/>
              <a:tabLst>
                <a:tab pos="316230" algn="l"/>
              </a:tabLst>
            </a:pPr>
            <a:r>
              <a:rPr dirty="0"/>
              <a:t>Козлова</a:t>
            </a:r>
            <a:r>
              <a:rPr spc="204" dirty="0"/>
              <a:t> </a:t>
            </a:r>
            <a:r>
              <a:rPr dirty="0"/>
              <a:t>А.В.,</a:t>
            </a:r>
            <a:r>
              <a:rPr spc="210" dirty="0"/>
              <a:t> </a:t>
            </a:r>
            <a:r>
              <a:rPr dirty="0"/>
              <a:t>Дешулина</a:t>
            </a:r>
            <a:r>
              <a:rPr spc="210" dirty="0"/>
              <a:t> </a:t>
            </a:r>
            <a:r>
              <a:rPr dirty="0"/>
              <a:t>Р.П.</a:t>
            </a:r>
            <a:r>
              <a:rPr spc="204" dirty="0"/>
              <a:t> </a:t>
            </a:r>
            <a:r>
              <a:rPr dirty="0"/>
              <a:t>«Работа</a:t>
            </a:r>
            <a:r>
              <a:rPr spc="200" dirty="0"/>
              <a:t> </a:t>
            </a:r>
            <a:r>
              <a:rPr dirty="0"/>
              <a:t>с</a:t>
            </a:r>
            <a:r>
              <a:rPr spc="220" dirty="0"/>
              <a:t> </a:t>
            </a:r>
            <a:r>
              <a:rPr dirty="0"/>
              <a:t>семьей»:</a:t>
            </a:r>
            <a:r>
              <a:rPr spc="210" dirty="0"/>
              <a:t> </a:t>
            </a:r>
            <a:r>
              <a:rPr spc="-20" dirty="0"/>
              <a:t>-</a:t>
            </a:r>
            <a:r>
              <a:rPr dirty="0"/>
              <a:t>М.:</a:t>
            </a:r>
            <a:r>
              <a:rPr spc="204" dirty="0"/>
              <a:t> </a:t>
            </a:r>
            <a:r>
              <a:rPr dirty="0"/>
              <a:t>Т.У.</a:t>
            </a:r>
            <a:r>
              <a:rPr spc="200" dirty="0"/>
              <a:t> </a:t>
            </a:r>
            <a:r>
              <a:rPr spc="-10" dirty="0"/>
              <a:t>Сфера, 2004.</a:t>
            </a:r>
          </a:p>
          <a:p>
            <a:pPr marL="283845" indent="-271145">
              <a:lnSpc>
                <a:spcPct val="100000"/>
              </a:lnSpc>
              <a:buAutoNum type="arabicPeriod"/>
              <a:tabLst>
                <a:tab pos="283845" algn="l"/>
              </a:tabLst>
            </a:pPr>
            <a:r>
              <a:rPr dirty="0"/>
              <a:t>О.Н.Козак</a:t>
            </a:r>
            <a:r>
              <a:rPr spc="-30" dirty="0"/>
              <a:t> </a:t>
            </a:r>
            <a:r>
              <a:rPr dirty="0"/>
              <a:t>«Большая</a:t>
            </a:r>
            <a:r>
              <a:rPr spc="-25" dirty="0"/>
              <a:t> </a:t>
            </a:r>
            <a:r>
              <a:rPr dirty="0"/>
              <a:t>книга</a:t>
            </a:r>
            <a:r>
              <a:rPr spc="-30" dirty="0"/>
              <a:t> </a:t>
            </a:r>
            <a:r>
              <a:rPr dirty="0"/>
              <a:t>игр</a:t>
            </a:r>
            <a:r>
              <a:rPr spc="-25" dirty="0"/>
              <a:t> </a:t>
            </a:r>
            <a:r>
              <a:rPr dirty="0"/>
              <a:t>для</a:t>
            </a:r>
            <a:r>
              <a:rPr spc="-20" dirty="0"/>
              <a:t> </a:t>
            </a:r>
            <a:r>
              <a:rPr dirty="0"/>
              <a:t>детей</a:t>
            </a:r>
            <a:r>
              <a:rPr spc="-30" dirty="0"/>
              <a:t> </a:t>
            </a:r>
            <a:r>
              <a:rPr dirty="0"/>
              <a:t>от</a:t>
            </a:r>
            <a:r>
              <a:rPr spc="-20" dirty="0"/>
              <a:t> </a:t>
            </a:r>
            <a:r>
              <a:rPr dirty="0"/>
              <a:t>3</a:t>
            </a:r>
            <a:r>
              <a:rPr spc="-25" dirty="0"/>
              <a:t> </a:t>
            </a:r>
            <a:r>
              <a:rPr dirty="0"/>
              <a:t>до</a:t>
            </a:r>
            <a:r>
              <a:rPr spc="-25" dirty="0"/>
              <a:t> </a:t>
            </a:r>
            <a:r>
              <a:rPr dirty="0"/>
              <a:t>7</a:t>
            </a:r>
            <a:r>
              <a:rPr spc="-25" dirty="0"/>
              <a:t> </a:t>
            </a:r>
            <a:r>
              <a:rPr spc="-20" dirty="0"/>
              <a:t>лет»</a:t>
            </a:r>
          </a:p>
          <a:p>
            <a:pPr marL="12700" marR="5080" indent="400685">
              <a:lnSpc>
                <a:spcPct val="100000"/>
              </a:lnSpc>
              <a:buAutoNum type="arabicPeriod"/>
              <a:tabLst>
                <a:tab pos="413384" algn="l"/>
                <a:tab pos="2273300" algn="l"/>
                <a:tab pos="3431540" algn="l"/>
                <a:tab pos="3877945" algn="l"/>
                <a:tab pos="5892800" algn="l"/>
                <a:tab pos="7539355" algn="l"/>
              </a:tabLst>
            </a:pPr>
            <a:r>
              <a:rPr spc="-10" dirty="0"/>
              <a:t>Т.С.Комарова</a:t>
            </a:r>
            <a:r>
              <a:rPr dirty="0"/>
              <a:t>	</a:t>
            </a:r>
            <a:r>
              <a:rPr spc="-10" dirty="0"/>
              <a:t>«Занятия</a:t>
            </a:r>
            <a:r>
              <a:rPr dirty="0"/>
              <a:t>	</a:t>
            </a:r>
            <a:r>
              <a:rPr spc="-25" dirty="0"/>
              <a:t>по</a:t>
            </a:r>
            <a:r>
              <a:rPr dirty="0"/>
              <a:t>	</a:t>
            </a:r>
            <a:r>
              <a:rPr spc="-10" dirty="0"/>
              <a:t>изобразительной</a:t>
            </a:r>
            <a:r>
              <a:rPr dirty="0"/>
              <a:t>	</a:t>
            </a:r>
            <a:r>
              <a:rPr spc="-10" dirty="0"/>
              <a:t>деятельности</a:t>
            </a:r>
            <a:r>
              <a:rPr dirty="0"/>
              <a:t>	</a:t>
            </a:r>
            <a:r>
              <a:rPr spc="-50" dirty="0"/>
              <a:t>в </a:t>
            </a:r>
            <a:r>
              <a:rPr dirty="0"/>
              <a:t>детском</a:t>
            </a:r>
            <a:r>
              <a:rPr spc="-40" dirty="0"/>
              <a:t> </a:t>
            </a:r>
            <a:r>
              <a:rPr spc="-20" dirty="0"/>
              <a:t>саду»</a:t>
            </a:r>
          </a:p>
          <a:p>
            <a:pPr marL="12700" marR="5715" indent="316865">
              <a:lnSpc>
                <a:spcPct val="100000"/>
              </a:lnSpc>
              <a:buAutoNum type="arabicPeriod"/>
              <a:tabLst>
                <a:tab pos="329565" algn="l"/>
              </a:tabLst>
            </a:pPr>
            <a:r>
              <a:rPr dirty="0"/>
              <a:t>Дронь</a:t>
            </a:r>
            <a:r>
              <a:rPr spc="325" dirty="0"/>
              <a:t> </a:t>
            </a:r>
            <a:r>
              <a:rPr dirty="0"/>
              <a:t>А.</a:t>
            </a:r>
            <a:r>
              <a:rPr spc="325" dirty="0"/>
              <a:t> </a:t>
            </a:r>
            <a:r>
              <a:rPr dirty="0"/>
              <a:t>В.,</a:t>
            </a:r>
            <a:r>
              <a:rPr spc="340" dirty="0"/>
              <a:t> </a:t>
            </a:r>
            <a:r>
              <a:rPr dirty="0"/>
              <a:t>Данилюк</a:t>
            </a:r>
            <a:r>
              <a:rPr spc="325" dirty="0"/>
              <a:t> </a:t>
            </a:r>
            <a:r>
              <a:rPr dirty="0"/>
              <a:t>О.</a:t>
            </a:r>
            <a:r>
              <a:rPr spc="340" dirty="0"/>
              <a:t> </a:t>
            </a:r>
            <a:r>
              <a:rPr dirty="0"/>
              <a:t>Л.</a:t>
            </a:r>
            <a:r>
              <a:rPr spc="325" dirty="0"/>
              <a:t> </a:t>
            </a:r>
            <a:r>
              <a:rPr dirty="0"/>
              <a:t>«Взаимодействие</a:t>
            </a:r>
            <a:r>
              <a:rPr spc="325" dirty="0"/>
              <a:t> </a:t>
            </a:r>
            <a:r>
              <a:rPr dirty="0"/>
              <a:t>ДОУ</a:t>
            </a:r>
            <a:r>
              <a:rPr spc="335" dirty="0"/>
              <a:t> </a:t>
            </a:r>
            <a:r>
              <a:rPr dirty="0"/>
              <a:t>с</a:t>
            </a:r>
            <a:r>
              <a:rPr spc="335" dirty="0"/>
              <a:t> </a:t>
            </a:r>
            <a:r>
              <a:rPr spc="-10" dirty="0"/>
              <a:t>родителями </a:t>
            </a:r>
            <a:r>
              <a:rPr dirty="0"/>
              <a:t>дошкольников»,</a:t>
            </a:r>
            <a:r>
              <a:rPr spc="-50" dirty="0"/>
              <a:t> </a:t>
            </a:r>
            <a:r>
              <a:rPr dirty="0"/>
              <a:t>СПб:</a:t>
            </a:r>
            <a:r>
              <a:rPr spc="-45" dirty="0"/>
              <a:t> </a:t>
            </a:r>
            <a:r>
              <a:rPr dirty="0"/>
              <a:t>ООО</a:t>
            </a:r>
            <a:r>
              <a:rPr spc="-50" dirty="0"/>
              <a:t> </a:t>
            </a:r>
            <a:r>
              <a:rPr dirty="0"/>
              <a:t>«Издательство</a:t>
            </a:r>
            <a:r>
              <a:rPr spc="-45" dirty="0"/>
              <a:t> </a:t>
            </a:r>
            <a:r>
              <a:rPr dirty="0"/>
              <a:t>Детство</a:t>
            </a:r>
            <a:r>
              <a:rPr spc="-45" dirty="0"/>
              <a:t> </a:t>
            </a:r>
            <a:r>
              <a:rPr dirty="0"/>
              <a:t>–</a:t>
            </a:r>
            <a:r>
              <a:rPr spc="-45" dirty="0"/>
              <a:t> </a:t>
            </a:r>
            <a:r>
              <a:rPr dirty="0"/>
              <a:t>пресс»,</a:t>
            </a:r>
            <a:r>
              <a:rPr spc="-55" dirty="0"/>
              <a:t> </a:t>
            </a:r>
            <a:r>
              <a:rPr spc="-20" dirty="0"/>
              <a:t>2008.</a:t>
            </a:r>
          </a:p>
          <a:p>
            <a:pPr marL="12700">
              <a:lnSpc>
                <a:spcPct val="100000"/>
              </a:lnSpc>
            </a:pPr>
            <a:r>
              <a:rPr dirty="0"/>
              <a:t>8.</a:t>
            </a:r>
            <a:r>
              <a:rPr spc="-35" dirty="0"/>
              <a:t> </a:t>
            </a:r>
            <a:r>
              <a:rPr dirty="0"/>
              <a:t>Хрестоматия</a:t>
            </a:r>
            <a:r>
              <a:rPr spc="-30" dirty="0"/>
              <a:t> </a:t>
            </a:r>
            <a:r>
              <a:rPr dirty="0"/>
              <a:t>для</a:t>
            </a:r>
            <a:r>
              <a:rPr spc="-30" dirty="0"/>
              <a:t> </a:t>
            </a:r>
            <a:r>
              <a:rPr dirty="0"/>
              <a:t>чтения</a:t>
            </a:r>
            <a:r>
              <a:rPr spc="-25" dirty="0"/>
              <a:t> </a:t>
            </a:r>
            <a:r>
              <a:rPr dirty="0"/>
              <a:t>М.,</a:t>
            </a:r>
            <a:r>
              <a:rPr spc="-35" dirty="0"/>
              <a:t> </a:t>
            </a:r>
            <a:r>
              <a:rPr spc="-10" dirty="0"/>
              <a:t>«Просвещение»</a:t>
            </a:r>
          </a:p>
        </p:txBody>
      </p:sp>
    </p:spTree>
  </p:cSld>
  <p:clrMapOvr>
    <a:masterClrMapping/>
  </p:clrMapOvr>
  <p:transition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55" y="4012920"/>
            <a:ext cx="448945" cy="2845435"/>
            <a:chOff x="-355" y="4012920"/>
            <a:chExt cx="448945" cy="2845435"/>
          </a:xfrm>
        </p:grpSpPr>
        <p:sp>
          <p:nvSpPr>
            <p:cNvPr id="3" name="object 3"/>
            <p:cNvSpPr/>
            <p:nvPr/>
          </p:nvSpPr>
          <p:spPr>
            <a:xfrm>
              <a:off x="0" y="4040740"/>
              <a:ext cx="444500" cy="2817495"/>
            </a:xfrm>
            <a:custGeom>
              <a:avLst/>
              <a:gdLst/>
              <a:ahLst/>
              <a:cxnLst/>
              <a:rect l="l" t="t" r="r" b="b"/>
              <a:pathLst>
                <a:path w="444500" h="2817495">
                  <a:moveTo>
                    <a:pt x="0" y="0"/>
                  </a:moveTo>
                  <a:lnTo>
                    <a:pt x="0" y="2817259"/>
                  </a:lnTo>
                  <a:lnTo>
                    <a:pt x="444222" y="2817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44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355" y="4012920"/>
              <a:ext cx="448945" cy="2844800"/>
            </a:xfrm>
            <a:custGeom>
              <a:avLst/>
              <a:gdLst/>
              <a:ahLst/>
              <a:cxnLst/>
              <a:rect l="l" t="t" r="r" b="b"/>
              <a:pathLst>
                <a:path w="448945" h="2844800">
                  <a:moveTo>
                    <a:pt x="0" y="0"/>
                  </a:moveTo>
                  <a:lnTo>
                    <a:pt x="0" y="2844723"/>
                  </a:lnTo>
                  <a:lnTo>
                    <a:pt x="448551" y="2844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3C9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093584" y="1206271"/>
            <a:ext cx="8310245" cy="459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6000" u="sng" dirty="0">
                <a:solidFill>
                  <a:srgbClr val="B1126C"/>
                </a:solidFill>
                <a:uFill>
                  <a:solidFill>
                    <a:srgbClr val="B1126C"/>
                  </a:solidFill>
                </a:uFill>
                <a:latin typeface="Times New Roman"/>
                <a:cs typeface="Times New Roman"/>
              </a:rPr>
              <a:t>Семейные</a:t>
            </a:r>
            <a:r>
              <a:rPr sz="6000" u="sng" spc="-85" dirty="0">
                <a:solidFill>
                  <a:srgbClr val="B1126C"/>
                </a:solidFill>
                <a:uFill>
                  <a:solidFill>
                    <a:srgbClr val="B1126C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6000" u="sng" dirty="0">
                <a:solidFill>
                  <a:srgbClr val="B1126C"/>
                </a:solidFill>
                <a:uFill>
                  <a:solidFill>
                    <a:srgbClr val="B1126C"/>
                  </a:solidFill>
                </a:uFill>
                <a:latin typeface="Times New Roman"/>
                <a:cs typeface="Times New Roman"/>
              </a:rPr>
              <a:t>традиции</a:t>
            </a:r>
            <a:r>
              <a:rPr sz="6000" u="sng" spc="-40" dirty="0">
                <a:solidFill>
                  <a:srgbClr val="B1126C"/>
                </a:solidFill>
                <a:uFill>
                  <a:solidFill>
                    <a:srgbClr val="B1126C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6000" dirty="0">
                <a:solidFill>
                  <a:srgbClr val="B1126C"/>
                </a:solidFill>
                <a:latin typeface="Times New Roman"/>
                <a:cs typeface="Times New Roman"/>
              </a:rPr>
              <a:t>-</a:t>
            </a:r>
            <a:r>
              <a:rPr sz="6000" spc="-75" dirty="0">
                <a:solidFill>
                  <a:srgbClr val="B1126C"/>
                </a:solidFill>
                <a:latin typeface="Times New Roman"/>
                <a:cs typeface="Times New Roman"/>
              </a:rPr>
              <a:t> </a:t>
            </a:r>
            <a:r>
              <a:rPr sz="6000" spc="-25" dirty="0">
                <a:solidFill>
                  <a:srgbClr val="B1126C"/>
                </a:solidFill>
                <a:latin typeface="Times New Roman"/>
                <a:cs typeface="Times New Roman"/>
              </a:rPr>
              <a:t>это </a:t>
            </a:r>
            <a:r>
              <a:rPr sz="6000" dirty="0">
                <a:solidFill>
                  <a:srgbClr val="B1126C"/>
                </a:solidFill>
                <a:latin typeface="Times New Roman"/>
                <a:cs typeface="Times New Roman"/>
              </a:rPr>
              <a:t>принятые</a:t>
            </a:r>
            <a:r>
              <a:rPr sz="6000" spc="-130" dirty="0">
                <a:solidFill>
                  <a:srgbClr val="B1126C"/>
                </a:solidFill>
                <a:latin typeface="Times New Roman"/>
                <a:cs typeface="Times New Roman"/>
              </a:rPr>
              <a:t> </a:t>
            </a:r>
            <a:r>
              <a:rPr sz="6000" dirty="0">
                <a:solidFill>
                  <a:srgbClr val="B1126C"/>
                </a:solidFill>
                <a:latin typeface="Times New Roman"/>
                <a:cs typeface="Times New Roman"/>
              </a:rPr>
              <a:t>в</a:t>
            </a:r>
            <a:r>
              <a:rPr sz="6000" spc="-135" dirty="0">
                <a:solidFill>
                  <a:srgbClr val="B1126C"/>
                </a:solidFill>
                <a:latin typeface="Times New Roman"/>
                <a:cs typeface="Times New Roman"/>
              </a:rPr>
              <a:t> </a:t>
            </a:r>
            <a:r>
              <a:rPr sz="6000" dirty="0">
                <a:solidFill>
                  <a:srgbClr val="B1126C"/>
                </a:solidFill>
                <a:latin typeface="Times New Roman"/>
                <a:cs typeface="Times New Roman"/>
              </a:rPr>
              <a:t>семье</a:t>
            </a:r>
            <a:r>
              <a:rPr sz="6000" spc="-130" dirty="0">
                <a:solidFill>
                  <a:srgbClr val="B1126C"/>
                </a:solidFill>
                <a:latin typeface="Times New Roman"/>
                <a:cs typeface="Times New Roman"/>
              </a:rPr>
              <a:t> </a:t>
            </a:r>
            <a:r>
              <a:rPr sz="6000" spc="-10" dirty="0">
                <a:solidFill>
                  <a:srgbClr val="B1126C"/>
                </a:solidFill>
                <a:latin typeface="Times New Roman"/>
                <a:cs typeface="Times New Roman"/>
              </a:rPr>
              <a:t>нормы </a:t>
            </a:r>
            <a:r>
              <a:rPr sz="6000" dirty="0">
                <a:solidFill>
                  <a:srgbClr val="B1126C"/>
                </a:solidFill>
                <a:latin typeface="Times New Roman"/>
                <a:cs typeface="Times New Roman"/>
              </a:rPr>
              <a:t>поведения,</a:t>
            </a:r>
            <a:r>
              <a:rPr sz="6000" spc="-265" dirty="0">
                <a:solidFill>
                  <a:srgbClr val="B1126C"/>
                </a:solidFill>
                <a:latin typeface="Times New Roman"/>
                <a:cs typeface="Times New Roman"/>
              </a:rPr>
              <a:t> </a:t>
            </a:r>
            <a:r>
              <a:rPr sz="6000" spc="-10" dirty="0">
                <a:solidFill>
                  <a:srgbClr val="B1126C"/>
                </a:solidFill>
                <a:latin typeface="Times New Roman"/>
                <a:cs typeface="Times New Roman"/>
              </a:rPr>
              <a:t>обычаи, </a:t>
            </a:r>
            <a:r>
              <a:rPr sz="6000" spc="-35" dirty="0">
                <a:solidFill>
                  <a:srgbClr val="B1126C"/>
                </a:solidFill>
                <a:latin typeface="Times New Roman"/>
                <a:cs typeface="Times New Roman"/>
              </a:rPr>
              <a:t>которые</a:t>
            </a:r>
            <a:r>
              <a:rPr sz="6000" spc="-340" dirty="0">
                <a:solidFill>
                  <a:srgbClr val="B1126C"/>
                </a:solidFill>
                <a:latin typeface="Times New Roman"/>
                <a:cs typeface="Times New Roman"/>
              </a:rPr>
              <a:t> </a:t>
            </a:r>
            <a:r>
              <a:rPr sz="6000" dirty="0">
                <a:solidFill>
                  <a:srgbClr val="B1126C"/>
                </a:solidFill>
                <a:latin typeface="Times New Roman"/>
                <a:cs typeface="Times New Roman"/>
              </a:rPr>
              <a:t>передаются</a:t>
            </a:r>
            <a:r>
              <a:rPr sz="6000" spc="-345" dirty="0">
                <a:solidFill>
                  <a:srgbClr val="B1126C"/>
                </a:solidFill>
                <a:latin typeface="Times New Roman"/>
                <a:cs typeface="Times New Roman"/>
              </a:rPr>
              <a:t> </a:t>
            </a:r>
            <a:r>
              <a:rPr sz="6000" spc="-25" dirty="0">
                <a:solidFill>
                  <a:srgbClr val="B1126C"/>
                </a:solidFill>
                <a:latin typeface="Times New Roman"/>
                <a:cs typeface="Times New Roman"/>
              </a:rPr>
              <a:t>от </a:t>
            </a:r>
            <a:r>
              <a:rPr sz="6000" dirty="0">
                <a:solidFill>
                  <a:srgbClr val="B1126C"/>
                </a:solidFill>
                <a:latin typeface="Times New Roman"/>
                <a:cs typeface="Times New Roman"/>
              </a:rPr>
              <a:t>родителей</a:t>
            </a:r>
            <a:r>
              <a:rPr sz="6000" spc="-180" dirty="0">
                <a:solidFill>
                  <a:srgbClr val="B1126C"/>
                </a:solidFill>
                <a:latin typeface="Times New Roman"/>
                <a:cs typeface="Times New Roman"/>
              </a:rPr>
              <a:t> </a:t>
            </a:r>
            <a:r>
              <a:rPr sz="6000" dirty="0">
                <a:solidFill>
                  <a:srgbClr val="B1126C"/>
                </a:solidFill>
                <a:latin typeface="Times New Roman"/>
                <a:cs typeface="Times New Roman"/>
              </a:rPr>
              <a:t>к</a:t>
            </a:r>
            <a:r>
              <a:rPr sz="6000" spc="-180" dirty="0">
                <a:solidFill>
                  <a:srgbClr val="B1126C"/>
                </a:solidFill>
                <a:latin typeface="Times New Roman"/>
                <a:cs typeface="Times New Roman"/>
              </a:rPr>
              <a:t> </a:t>
            </a:r>
            <a:r>
              <a:rPr sz="6000" spc="-10" dirty="0">
                <a:solidFill>
                  <a:srgbClr val="B1126C"/>
                </a:solidFill>
                <a:latin typeface="Times New Roman"/>
                <a:cs typeface="Times New Roman"/>
              </a:rPr>
              <a:t>детям</a:t>
            </a:r>
            <a:endParaRPr sz="60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1217" y="1738350"/>
            <a:ext cx="6068695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855" marR="5080" indent="-97790">
              <a:lnSpc>
                <a:spcPct val="100000"/>
              </a:lnSpc>
              <a:spcBef>
                <a:spcPts val="100"/>
              </a:spcBef>
              <a:tabLst>
                <a:tab pos="4956175" algn="l"/>
              </a:tabLst>
            </a:pPr>
            <a:r>
              <a:rPr sz="9600" u="none" spc="-10" dirty="0">
                <a:solidFill>
                  <a:srgbClr val="B1126C"/>
                </a:solidFill>
              </a:rPr>
              <a:t>Спасибо</a:t>
            </a:r>
            <a:r>
              <a:rPr sz="9600" u="none" dirty="0">
                <a:solidFill>
                  <a:srgbClr val="B1126C"/>
                </a:solidFill>
              </a:rPr>
              <a:t>	</a:t>
            </a:r>
            <a:r>
              <a:rPr sz="9600" u="none" spc="-25" dirty="0">
                <a:solidFill>
                  <a:srgbClr val="B1126C"/>
                </a:solidFill>
              </a:rPr>
              <a:t>за </a:t>
            </a:r>
            <a:r>
              <a:rPr sz="9600" u="none" spc="-10" dirty="0">
                <a:solidFill>
                  <a:srgbClr val="B1126C"/>
                </a:solidFill>
              </a:rPr>
              <a:t>внимание!</a:t>
            </a:r>
            <a:endParaRPr sz="9600"/>
          </a:p>
        </p:txBody>
      </p:sp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55" y="4012920"/>
            <a:ext cx="448945" cy="2845435"/>
            <a:chOff x="-355" y="4012920"/>
            <a:chExt cx="448945" cy="2845435"/>
          </a:xfrm>
        </p:grpSpPr>
        <p:sp>
          <p:nvSpPr>
            <p:cNvPr id="3" name="object 3"/>
            <p:cNvSpPr/>
            <p:nvPr/>
          </p:nvSpPr>
          <p:spPr>
            <a:xfrm>
              <a:off x="0" y="4040740"/>
              <a:ext cx="444500" cy="2817495"/>
            </a:xfrm>
            <a:custGeom>
              <a:avLst/>
              <a:gdLst/>
              <a:ahLst/>
              <a:cxnLst/>
              <a:rect l="l" t="t" r="r" b="b"/>
              <a:pathLst>
                <a:path w="444500" h="2817495">
                  <a:moveTo>
                    <a:pt x="0" y="0"/>
                  </a:moveTo>
                  <a:lnTo>
                    <a:pt x="0" y="2817259"/>
                  </a:lnTo>
                  <a:lnTo>
                    <a:pt x="444222" y="2817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44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355" y="4012920"/>
              <a:ext cx="448945" cy="2844800"/>
            </a:xfrm>
            <a:custGeom>
              <a:avLst/>
              <a:gdLst/>
              <a:ahLst/>
              <a:cxnLst/>
              <a:rect l="l" t="t" r="r" b="b"/>
              <a:pathLst>
                <a:path w="448945" h="2844800">
                  <a:moveTo>
                    <a:pt x="0" y="0"/>
                  </a:moveTo>
                  <a:lnTo>
                    <a:pt x="0" y="2844723"/>
                  </a:lnTo>
                  <a:lnTo>
                    <a:pt x="448551" y="2844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3C9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03345">
              <a:lnSpc>
                <a:spcPct val="100000"/>
              </a:lnSpc>
              <a:spcBef>
                <a:spcPts val="100"/>
              </a:spcBef>
            </a:pPr>
            <a:r>
              <a:rPr sz="2200" dirty="0"/>
              <a:t>Актуальность</a:t>
            </a:r>
            <a:r>
              <a:rPr sz="2200" spc="-130" dirty="0"/>
              <a:t> </a:t>
            </a:r>
            <a:r>
              <a:rPr sz="2200" spc="-20" dirty="0"/>
              <a:t>темы:</a:t>
            </a:r>
            <a:endParaRPr sz="2200"/>
          </a:p>
        </p:txBody>
      </p:sp>
      <p:sp>
        <p:nvSpPr>
          <p:cNvPr id="6" name="object 6"/>
          <p:cNvSpPr txBox="1"/>
          <p:nvPr/>
        </p:nvSpPr>
        <p:spPr>
          <a:xfrm>
            <a:off x="755535" y="1115174"/>
            <a:ext cx="10386060" cy="2748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В</a:t>
            </a:r>
            <a:r>
              <a:rPr sz="1800" spc="430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современном</a:t>
            </a:r>
            <a:r>
              <a:rPr sz="1800" spc="430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темпе</a:t>
            </a:r>
            <a:r>
              <a:rPr sz="1800" spc="425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жизни</a:t>
            </a:r>
            <a:r>
              <a:rPr sz="1800" spc="434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родители</a:t>
            </a:r>
            <a:r>
              <a:rPr sz="1800" spc="430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зачастую</a:t>
            </a:r>
            <a:r>
              <a:rPr sz="1800" spc="420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не</a:t>
            </a:r>
            <a:r>
              <a:rPr sz="1800" spc="440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успевают</a:t>
            </a:r>
            <a:r>
              <a:rPr sz="1800" spc="434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оказать</a:t>
            </a:r>
            <a:r>
              <a:rPr sz="1800" spc="445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достаточно</a:t>
            </a:r>
            <a:r>
              <a:rPr sz="1800" spc="430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3F3F3F"/>
                </a:solidFill>
                <a:latin typeface="Trebuchet MS"/>
                <a:cs typeface="Trebuchet MS"/>
              </a:rPr>
              <a:t>внимания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своим</a:t>
            </a:r>
            <a:r>
              <a:rPr sz="1800" spc="150" dirty="0">
                <a:solidFill>
                  <a:srgbClr val="3F3F3F"/>
                </a:solidFill>
                <a:latin typeface="Trebuchet MS"/>
                <a:cs typeface="Trebuchet MS"/>
              </a:rPr>
              <a:t> 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детям,</a:t>
            </a:r>
            <a:r>
              <a:rPr sz="1800" spc="155" dirty="0">
                <a:solidFill>
                  <a:srgbClr val="3F3F3F"/>
                </a:solidFill>
                <a:latin typeface="Trebuchet MS"/>
                <a:cs typeface="Trebuchet MS"/>
              </a:rPr>
              <a:t> 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что</a:t>
            </a:r>
            <a:r>
              <a:rPr sz="1800" spc="155" dirty="0">
                <a:solidFill>
                  <a:srgbClr val="3F3F3F"/>
                </a:solidFill>
                <a:latin typeface="Trebuchet MS"/>
                <a:cs typeface="Trebuchet MS"/>
              </a:rPr>
              <a:t> 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в</a:t>
            </a:r>
            <a:r>
              <a:rPr sz="1800" spc="145" dirty="0">
                <a:solidFill>
                  <a:srgbClr val="3F3F3F"/>
                </a:solidFill>
                <a:latin typeface="Trebuchet MS"/>
                <a:cs typeface="Trebuchet MS"/>
              </a:rPr>
              <a:t> 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свою</a:t>
            </a:r>
            <a:r>
              <a:rPr sz="1800" spc="140" dirty="0">
                <a:solidFill>
                  <a:srgbClr val="3F3F3F"/>
                </a:solidFill>
                <a:latin typeface="Trebuchet MS"/>
                <a:cs typeface="Trebuchet MS"/>
              </a:rPr>
              <a:t> 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очередь</a:t>
            </a:r>
            <a:r>
              <a:rPr sz="1800" spc="150" dirty="0">
                <a:solidFill>
                  <a:srgbClr val="3F3F3F"/>
                </a:solidFill>
                <a:latin typeface="Trebuchet MS"/>
                <a:cs typeface="Trebuchet MS"/>
              </a:rPr>
              <a:t> 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неблагоприятно</a:t>
            </a:r>
            <a:r>
              <a:rPr sz="1800" spc="155" dirty="0">
                <a:solidFill>
                  <a:srgbClr val="3F3F3F"/>
                </a:solidFill>
                <a:latin typeface="Trebuchet MS"/>
                <a:cs typeface="Trebuchet MS"/>
              </a:rPr>
              <a:t> 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сказывается</a:t>
            </a:r>
            <a:r>
              <a:rPr sz="1800" spc="150" dirty="0">
                <a:solidFill>
                  <a:srgbClr val="3F3F3F"/>
                </a:solidFill>
                <a:latin typeface="Trebuchet MS"/>
                <a:cs typeface="Trebuchet MS"/>
              </a:rPr>
              <a:t> 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на</a:t>
            </a:r>
            <a:r>
              <a:rPr sz="1800" spc="155" dirty="0">
                <a:solidFill>
                  <a:srgbClr val="3F3F3F"/>
                </a:solidFill>
                <a:latin typeface="Trebuchet MS"/>
                <a:cs typeface="Trebuchet MS"/>
              </a:rPr>
              <a:t>  </a:t>
            </a:r>
            <a:r>
              <a:rPr sz="1800" spc="-10" dirty="0">
                <a:solidFill>
                  <a:srgbClr val="3F3F3F"/>
                </a:solidFill>
                <a:latin typeface="Trebuchet MS"/>
                <a:cs typeface="Trebuchet MS"/>
              </a:rPr>
              <a:t>детско-родительских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отношениях,</a:t>
            </a:r>
            <a:r>
              <a:rPr sz="1800" spc="315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утрачивается</a:t>
            </a:r>
            <a:r>
              <a:rPr sz="1800" spc="315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ценность</a:t>
            </a:r>
            <a:r>
              <a:rPr sz="1800" spc="305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семьи.</a:t>
            </a:r>
            <a:r>
              <a:rPr sz="1800" spc="310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Дети</a:t>
            </a:r>
            <a:r>
              <a:rPr sz="1800" spc="315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недостаточно</a:t>
            </a:r>
            <a:r>
              <a:rPr sz="1800" spc="325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осведомлены</a:t>
            </a:r>
            <a:r>
              <a:rPr sz="1800" spc="320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о</a:t>
            </a:r>
            <a:r>
              <a:rPr sz="1800" spc="325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членах</a:t>
            </a:r>
            <a:r>
              <a:rPr sz="1800" spc="310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3F3F3F"/>
                </a:solidFill>
                <a:latin typeface="Trebuchet MS"/>
                <a:cs typeface="Trebuchet MS"/>
              </a:rPr>
              <a:t>своей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семьи,</a:t>
            </a:r>
            <a:r>
              <a:rPr sz="1800" spc="-65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семейных</a:t>
            </a:r>
            <a:r>
              <a:rPr sz="1800" spc="-80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3F3F3F"/>
                </a:solidFill>
                <a:latin typeface="Trebuchet MS"/>
                <a:cs typeface="Trebuchet MS"/>
              </a:rPr>
              <a:t>традициях.</a:t>
            </a:r>
            <a:endParaRPr sz="180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  <a:spcBef>
                <a:spcPts val="994"/>
              </a:spcBef>
            </a:pP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Традиции</a:t>
            </a:r>
            <a:r>
              <a:rPr sz="1800" spc="85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функционируют</a:t>
            </a:r>
            <a:r>
              <a:rPr sz="1800" spc="90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во</a:t>
            </a:r>
            <a:r>
              <a:rPr sz="1800" spc="85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всех</a:t>
            </a:r>
            <a:r>
              <a:rPr sz="1800" spc="85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социальных</a:t>
            </a:r>
            <a:r>
              <a:rPr sz="1800" spc="85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системах</a:t>
            </a:r>
            <a:r>
              <a:rPr sz="1800" spc="85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и</a:t>
            </a:r>
            <a:r>
              <a:rPr sz="1800" spc="80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являются</a:t>
            </a:r>
            <a:r>
              <a:rPr sz="1800" spc="85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необходимым</a:t>
            </a:r>
            <a:r>
              <a:rPr sz="1800" spc="80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условием</a:t>
            </a:r>
            <a:r>
              <a:rPr sz="1800" spc="75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3F3F3F"/>
                </a:solidFill>
                <a:latin typeface="Trebuchet MS"/>
                <a:cs typeface="Trebuchet MS"/>
              </a:rPr>
              <a:t>их </a:t>
            </a:r>
            <a:r>
              <a:rPr sz="1800" spc="-10" dirty="0">
                <a:solidFill>
                  <a:srgbClr val="3F3F3F"/>
                </a:solidFill>
                <a:latin typeface="Trebuchet MS"/>
                <a:cs typeface="Trebuchet MS"/>
              </a:rPr>
              <a:t>жизнедеятельности.</a:t>
            </a:r>
            <a:endParaRPr sz="180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  <a:spcBef>
                <a:spcPts val="1000"/>
              </a:spcBef>
            </a:pP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Каждое</a:t>
            </a:r>
            <a:r>
              <a:rPr sz="1800" spc="375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поколение,</a:t>
            </a:r>
            <a:r>
              <a:rPr sz="1800" spc="385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воспринимая</a:t>
            </a:r>
            <a:r>
              <a:rPr sz="1800" spc="385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ряд</a:t>
            </a:r>
            <a:r>
              <a:rPr sz="1800" spc="385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традиций,</a:t>
            </a:r>
            <a:r>
              <a:rPr sz="1800" spc="385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должно</a:t>
            </a:r>
            <a:r>
              <a:rPr sz="1800" spc="390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выбирать</a:t>
            </a:r>
            <a:r>
              <a:rPr sz="1800" spc="375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не</a:t>
            </a:r>
            <a:r>
              <a:rPr sz="1800" spc="380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только</a:t>
            </a:r>
            <a:r>
              <a:rPr sz="1800" spc="390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будущее,</a:t>
            </a:r>
            <a:r>
              <a:rPr sz="1800" spc="375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но</a:t>
            </a:r>
            <a:r>
              <a:rPr sz="1800" spc="390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3F3F3F"/>
                </a:solidFill>
                <a:latin typeface="Trebuchet MS"/>
                <a:cs typeface="Trebuchet MS"/>
              </a:rPr>
              <a:t>и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чтить</a:t>
            </a:r>
            <a:r>
              <a:rPr sz="1800" spc="240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свое</a:t>
            </a:r>
            <a:r>
              <a:rPr sz="1800" spc="240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прошлое,</a:t>
            </a:r>
            <a:r>
              <a:rPr sz="1800" spc="240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свято</a:t>
            </a:r>
            <a:r>
              <a:rPr sz="1800" spc="245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и</a:t>
            </a:r>
            <a:r>
              <a:rPr sz="1800" spc="240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бережно</a:t>
            </a:r>
            <a:r>
              <a:rPr sz="1800" spc="245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хранить</a:t>
            </a:r>
            <a:r>
              <a:rPr sz="1800" spc="240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не</a:t>
            </a:r>
            <a:r>
              <a:rPr sz="1800" spc="245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только</a:t>
            </a:r>
            <a:r>
              <a:rPr sz="1800" spc="245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традиции</a:t>
            </a:r>
            <a:r>
              <a:rPr sz="1800" spc="240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своей</a:t>
            </a:r>
            <a:r>
              <a:rPr sz="1800" spc="240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семьи,</a:t>
            </a:r>
            <a:r>
              <a:rPr sz="1800" spc="245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но</a:t>
            </a:r>
            <a:r>
              <a:rPr sz="1800" spc="240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и</a:t>
            </a:r>
            <a:r>
              <a:rPr sz="1800" spc="240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3F3F3F"/>
                </a:solidFill>
                <a:latin typeface="Trebuchet MS"/>
                <a:cs typeface="Trebuchet MS"/>
              </a:rPr>
              <a:t>своего народа.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43280" cy="5692140"/>
            <a:chOff x="0" y="0"/>
            <a:chExt cx="843280" cy="5692140"/>
          </a:xfrm>
        </p:grpSpPr>
        <p:sp>
          <p:nvSpPr>
            <p:cNvPr id="3" name="object 3"/>
            <p:cNvSpPr/>
            <p:nvPr/>
          </p:nvSpPr>
          <p:spPr>
            <a:xfrm>
              <a:off x="0" y="25565"/>
              <a:ext cx="843280" cy="5666105"/>
            </a:xfrm>
            <a:custGeom>
              <a:avLst/>
              <a:gdLst/>
              <a:ahLst/>
              <a:cxnLst/>
              <a:rect l="l" t="t" r="r" b="b"/>
              <a:pathLst>
                <a:path w="843280" h="5666105">
                  <a:moveTo>
                    <a:pt x="842759" y="0"/>
                  </a:moveTo>
                  <a:lnTo>
                    <a:pt x="0" y="0"/>
                  </a:lnTo>
                  <a:lnTo>
                    <a:pt x="0" y="5666028"/>
                  </a:lnTo>
                  <a:lnTo>
                    <a:pt x="842759" y="0"/>
                  </a:lnTo>
                  <a:close/>
                </a:path>
              </a:pathLst>
            </a:custGeom>
            <a:solidFill>
              <a:srgbClr val="000000">
                <a:alpha val="244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843280" cy="5666105"/>
            </a:xfrm>
            <a:custGeom>
              <a:avLst/>
              <a:gdLst/>
              <a:ahLst/>
              <a:cxnLst/>
              <a:rect l="l" t="t" r="r" b="b"/>
              <a:pathLst>
                <a:path w="843280" h="5666105">
                  <a:moveTo>
                    <a:pt x="842759" y="0"/>
                  </a:moveTo>
                  <a:lnTo>
                    <a:pt x="0" y="0"/>
                  </a:lnTo>
                  <a:lnTo>
                    <a:pt x="0" y="5666041"/>
                  </a:lnTo>
                  <a:lnTo>
                    <a:pt x="842759" y="0"/>
                  </a:lnTo>
                  <a:close/>
                </a:path>
              </a:pathLst>
            </a:custGeom>
            <a:solidFill>
              <a:srgbClr val="EA3C9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68578" y="624865"/>
            <a:ext cx="8950325" cy="4963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dirty="0">
                <a:solidFill>
                  <a:srgbClr val="5D1936"/>
                </a:solidFill>
                <a:uFill>
                  <a:solidFill>
                    <a:srgbClr val="5D1936"/>
                  </a:solidFill>
                </a:uFill>
                <a:latin typeface="Trebuchet MS"/>
                <a:cs typeface="Trebuchet MS"/>
              </a:rPr>
              <a:t>Участники</a:t>
            </a:r>
            <a:r>
              <a:rPr sz="1800" b="1" u="sng" spc="-70" dirty="0">
                <a:solidFill>
                  <a:srgbClr val="5D1936"/>
                </a:solidFill>
                <a:uFill>
                  <a:solidFill>
                    <a:srgbClr val="5D1936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b="1" u="sng" dirty="0">
                <a:solidFill>
                  <a:srgbClr val="5D1936"/>
                </a:solidFill>
                <a:uFill>
                  <a:solidFill>
                    <a:srgbClr val="5D1936"/>
                  </a:solidFill>
                </a:uFill>
                <a:latin typeface="Trebuchet MS"/>
                <a:cs typeface="Trebuchet MS"/>
              </a:rPr>
              <a:t>проекта:</a:t>
            </a:r>
            <a:r>
              <a:rPr sz="1800" b="1" u="sng" spc="-50" dirty="0">
                <a:solidFill>
                  <a:srgbClr val="5D1936"/>
                </a:solidFill>
                <a:uFill>
                  <a:solidFill>
                    <a:srgbClr val="5D1936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5D1936"/>
                </a:solidFill>
                <a:latin typeface="Trebuchet MS"/>
                <a:cs typeface="Trebuchet MS"/>
              </a:rPr>
              <a:t>дети,</a:t>
            </a:r>
            <a:r>
              <a:rPr sz="1800" b="1" spc="-65" dirty="0">
                <a:solidFill>
                  <a:srgbClr val="5D1936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5D1936"/>
                </a:solidFill>
                <a:latin typeface="Trebuchet MS"/>
                <a:cs typeface="Trebuchet MS"/>
              </a:rPr>
              <a:t>родители,</a:t>
            </a:r>
            <a:r>
              <a:rPr sz="1800" b="1" spc="-60" dirty="0">
                <a:solidFill>
                  <a:srgbClr val="5D1936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5D1936"/>
                </a:solidFill>
                <a:latin typeface="Trebuchet MS"/>
                <a:cs typeface="Trebuchet MS"/>
              </a:rPr>
              <a:t>воспитатели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800">
              <a:latin typeface="Trebuchet MS"/>
              <a:cs typeface="Trebuchet MS"/>
            </a:endParaRPr>
          </a:p>
          <a:p>
            <a:pPr marL="12700" marR="471805">
              <a:lnSpc>
                <a:spcPct val="100000"/>
              </a:lnSpc>
            </a:pPr>
            <a:r>
              <a:rPr sz="1800" b="1" u="sng" dirty="0">
                <a:solidFill>
                  <a:srgbClr val="5D1936"/>
                </a:solidFill>
                <a:uFill>
                  <a:solidFill>
                    <a:srgbClr val="5D1936"/>
                  </a:solidFill>
                </a:uFill>
                <a:latin typeface="Trebuchet MS"/>
                <a:cs typeface="Trebuchet MS"/>
              </a:rPr>
              <a:t>Проблема:</a:t>
            </a:r>
            <a:r>
              <a:rPr sz="1800" b="1" spc="-50" dirty="0">
                <a:solidFill>
                  <a:srgbClr val="5D1936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5D1936"/>
                </a:solidFill>
                <a:latin typeface="Trebuchet MS"/>
                <a:cs typeface="Trebuchet MS"/>
              </a:rPr>
              <a:t>Взрослые</a:t>
            </a:r>
            <a:r>
              <a:rPr sz="1800" b="1" spc="-50" dirty="0">
                <a:solidFill>
                  <a:srgbClr val="5D1936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5D1936"/>
                </a:solidFill>
                <a:latin typeface="Trebuchet MS"/>
                <a:cs typeface="Trebuchet MS"/>
              </a:rPr>
              <a:t>и</a:t>
            </a:r>
            <a:r>
              <a:rPr sz="1800" b="1" spc="-50" dirty="0">
                <a:solidFill>
                  <a:srgbClr val="5D1936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5D1936"/>
                </a:solidFill>
                <a:latin typeface="Trebuchet MS"/>
                <a:cs typeface="Trebuchet MS"/>
              </a:rPr>
              <a:t>педагоги,</a:t>
            </a:r>
            <a:r>
              <a:rPr sz="1800" b="1" spc="-50" dirty="0">
                <a:solidFill>
                  <a:srgbClr val="5D1936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5D1936"/>
                </a:solidFill>
                <a:latin typeface="Trebuchet MS"/>
                <a:cs typeface="Trebuchet MS"/>
              </a:rPr>
              <a:t>должны</a:t>
            </a:r>
            <a:r>
              <a:rPr sz="1800" b="1" spc="-55" dirty="0">
                <a:solidFill>
                  <a:srgbClr val="5D1936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5D1936"/>
                </a:solidFill>
                <a:latin typeface="Trebuchet MS"/>
                <a:cs typeface="Trebuchet MS"/>
              </a:rPr>
              <a:t>помочь</a:t>
            </a:r>
            <a:r>
              <a:rPr sz="1800" b="1" spc="-55" dirty="0">
                <a:solidFill>
                  <a:srgbClr val="5D1936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5D1936"/>
                </a:solidFill>
                <a:latin typeface="Trebuchet MS"/>
                <a:cs typeface="Trebuchet MS"/>
              </a:rPr>
              <a:t>детям</a:t>
            </a:r>
            <a:r>
              <a:rPr sz="1800" b="1" spc="-50" dirty="0">
                <a:solidFill>
                  <a:srgbClr val="5D1936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5D1936"/>
                </a:solidFill>
                <a:latin typeface="Trebuchet MS"/>
                <a:cs typeface="Trebuchet MS"/>
              </a:rPr>
              <a:t>понять</a:t>
            </a:r>
            <a:r>
              <a:rPr sz="1800" b="1" spc="-45" dirty="0">
                <a:solidFill>
                  <a:srgbClr val="5D1936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5D1936"/>
                </a:solidFill>
                <a:latin typeface="Trebuchet MS"/>
                <a:cs typeface="Trebuchet MS"/>
              </a:rPr>
              <a:t>значимость </a:t>
            </a:r>
            <a:r>
              <a:rPr sz="1800" b="1" dirty="0">
                <a:solidFill>
                  <a:srgbClr val="5D1936"/>
                </a:solidFill>
                <a:latin typeface="Trebuchet MS"/>
                <a:cs typeface="Trebuchet MS"/>
              </a:rPr>
              <a:t>семьи,</a:t>
            </a:r>
            <a:r>
              <a:rPr sz="1800" b="1" spc="-30" dirty="0">
                <a:solidFill>
                  <a:srgbClr val="5D1936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5D1936"/>
                </a:solidFill>
                <a:latin typeface="Trebuchet MS"/>
                <a:cs typeface="Trebuchet MS"/>
              </a:rPr>
              <a:t>воспитывать</a:t>
            </a:r>
            <a:r>
              <a:rPr sz="1800" b="1" spc="-40" dirty="0">
                <a:solidFill>
                  <a:srgbClr val="5D1936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5D1936"/>
                </a:solidFill>
                <a:latin typeface="Trebuchet MS"/>
                <a:cs typeface="Trebuchet MS"/>
              </a:rPr>
              <a:t>у</a:t>
            </a:r>
            <a:r>
              <a:rPr sz="1800" b="1" spc="-45" dirty="0">
                <a:solidFill>
                  <a:srgbClr val="5D1936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5D1936"/>
                </a:solidFill>
                <a:latin typeface="Trebuchet MS"/>
                <a:cs typeface="Trebuchet MS"/>
              </a:rPr>
              <a:t>детей</a:t>
            </a:r>
            <a:r>
              <a:rPr sz="1800" b="1" spc="-35" dirty="0">
                <a:solidFill>
                  <a:srgbClr val="5D1936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5D1936"/>
                </a:solidFill>
                <a:latin typeface="Trebuchet MS"/>
                <a:cs typeface="Trebuchet MS"/>
              </a:rPr>
              <a:t>любовь</a:t>
            </a:r>
            <a:r>
              <a:rPr sz="1800" b="1" spc="-35" dirty="0">
                <a:solidFill>
                  <a:srgbClr val="5D1936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5D1936"/>
                </a:solidFill>
                <a:latin typeface="Trebuchet MS"/>
                <a:cs typeface="Trebuchet MS"/>
              </a:rPr>
              <a:t>и</a:t>
            </a:r>
            <a:r>
              <a:rPr sz="1800" b="1" spc="-40" dirty="0">
                <a:solidFill>
                  <a:srgbClr val="5D1936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5D1936"/>
                </a:solidFill>
                <a:latin typeface="Trebuchet MS"/>
                <a:cs typeface="Trebuchet MS"/>
              </a:rPr>
              <a:t>уважение</a:t>
            </a:r>
            <a:r>
              <a:rPr sz="1800" b="1" spc="-35" dirty="0">
                <a:solidFill>
                  <a:srgbClr val="5D1936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5D1936"/>
                </a:solidFill>
                <a:latin typeface="Trebuchet MS"/>
                <a:cs typeface="Trebuchet MS"/>
              </a:rPr>
              <a:t>к</a:t>
            </a:r>
            <a:r>
              <a:rPr sz="1800" b="1" spc="-35" dirty="0">
                <a:solidFill>
                  <a:srgbClr val="5D1936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5D1936"/>
                </a:solidFill>
                <a:latin typeface="Trebuchet MS"/>
                <a:cs typeface="Trebuchet MS"/>
              </a:rPr>
              <a:t>членам</a:t>
            </a:r>
            <a:r>
              <a:rPr sz="1800" b="1" spc="-45" dirty="0">
                <a:solidFill>
                  <a:srgbClr val="5D1936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5D1936"/>
                </a:solidFill>
                <a:latin typeface="Trebuchet MS"/>
                <a:cs typeface="Trebuchet MS"/>
              </a:rPr>
              <a:t>семьи.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800">
              <a:latin typeface="Trebuchet MS"/>
              <a:cs typeface="Trebuchet MS"/>
            </a:endParaRPr>
          </a:p>
          <a:p>
            <a:pPr marL="12700" marR="684530">
              <a:lnSpc>
                <a:spcPct val="100000"/>
              </a:lnSpc>
              <a:spcBef>
                <a:spcPts val="5"/>
              </a:spcBef>
            </a:pPr>
            <a:r>
              <a:rPr sz="1800" b="1" u="sng" dirty="0">
                <a:solidFill>
                  <a:srgbClr val="5D1936"/>
                </a:solidFill>
                <a:uFill>
                  <a:solidFill>
                    <a:srgbClr val="5D1936"/>
                  </a:solidFill>
                </a:uFill>
                <a:latin typeface="Trebuchet MS"/>
                <a:cs typeface="Trebuchet MS"/>
              </a:rPr>
              <a:t>Цель</a:t>
            </a:r>
            <a:r>
              <a:rPr sz="1800" b="1" u="sng" spc="-50" dirty="0">
                <a:solidFill>
                  <a:srgbClr val="5D1936"/>
                </a:solidFill>
                <a:uFill>
                  <a:solidFill>
                    <a:srgbClr val="5D1936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b="1" u="sng" dirty="0">
                <a:solidFill>
                  <a:srgbClr val="5D1936"/>
                </a:solidFill>
                <a:uFill>
                  <a:solidFill>
                    <a:srgbClr val="5D1936"/>
                  </a:solidFill>
                </a:uFill>
                <a:latin typeface="Trebuchet MS"/>
                <a:cs typeface="Trebuchet MS"/>
              </a:rPr>
              <a:t>проекта:</a:t>
            </a:r>
            <a:r>
              <a:rPr sz="1800" b="1" u="sng" spc="-35" dirty="0">
                <a:solidFill>
                  <a:srgbClr val="5D1936"/>
                </a:solidFill>
                <a:uFill>
                  <a:solidFill>
                    <a:srgbClr val="5D1936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5D1936"/>
                </a:solidFill>
                <a:latin typeface="Trebuchet MS"/>
                <a:cs typeface="Trebuchet MS"/>
              </a:rPr>
              <a:t>расширять</a:t>
            </a:r>
            <a:r>
              <a:rPr sz="1800" b="1" spc="-40" dirty="0">
                <a:solidFill>
                  <a:srgbClr val="5D1936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5D1936"/>
                </a:solidFill>
                <a:latin typeface="Trebuchet MS"/>
                <a:cs typeface="Trebuchet MS"/>
              </a:rPr>
              <a:t>представления</a:t>
            </a:r>
            <a:r>
              <a:rPr sz="1800" b="1" spc="-50" dirty="0">
                <a:solidFill>
                  <a:srgbClr val="5D1936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5D1936"/>
                </a:solidFill>
                <a:latin typeface="Trebuchet MS"/>
                <a:cs typeface="Trebuchet MS"/>
              </a:rPr>
              <a:t>детей</a:t>
            </a:r>
            <a:r>
              <a:rPr sz="1800" b="1" spc="-40" dirty="0">
                <a:solidFill>
                  <a:srgbClr val="5D1936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5D1936"/>
                </a:solidFill>
                <a:latin typeface="Trebuchet MS"/>
                <a:cs typeface="Trebuchet MS"/>
              </a:rPr>
              <a:t>о</a:t>
            </a:r>
            <a:r>
              <a:rPr sz="1800" b="1" spc="-50" dirty="0">
                <a:solidFill>
                  <a:srgbClr val="5D1936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5D1936"/>
                </a:solidFill>
                <a:latin typeface="Trebuchet MS"/>
                <a:cs typeface="Trebuchet MS"/>
              </a:rPr>
              <a:t>своей</a:t>
            </a:r>
            <a:r>
              <a:rPr sz="1800" b="1" spc="-45" dirty="0">
                <a:solidFill>
                  <a:srgbClr val="5D1936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5D1936"/>
                </a:solidFill>
                <a:latin typeface="Trebuchet MS"/>
                <a:cs typeface="Trebuchet MS"/>
              </a:rPr>
              <a:t>семье,</a:t>
            </a:r>
            <a:r>
              <a:rPr sz="1800" b="1" spc="-45" dirty="0">
                <a:solidFill>
                  <a:srgbClr val="5D1936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5D1936"/>
                </a:solidFill>
                <a:latin typeface="Trebuchet MS"/>
                <a:cs typeface="Trebuchet MS"/>
              </a:rPr>
              <a:t>семейных традициях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u="sng" dirty="0">
                <a:solidFill>
                  <a:srgbClr val="5D1936"/>
                </a:solidFill>
                <a:uFill>
                  <a:solidFill>
                    <a:srgbClr val="5D1936"/>
                  </a:solidFill>
                </a:uFill>
                <a:latin typeface="Trebuchet MS"/>
                <a:cs typeface="Trebuchet MS"/>
              </a:rPr>
              <a:t>Задачи</a:t>
            </a:r>
            <a:r>
              <a:rPr sz="1800" b="1" u="sng" spc="-70" dirty="0">
                <a:solidFill>
                  <a:srgbClr val="5D1936"/>
                </a:solidFill>
                <a:uFill>
                  <a:solidFill>
                    <a:srgbClr val="5D1936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b="1" u="sng" spc="-10" dirty="0">
                <a:solidFill>
                  <a:srgbClr val="5D1936"/>
                </a:solidFill>
                <a:uFill>
                  <a:solidFill>
                    <a:srgbClr val="5D1936"/>
                  </a:solidFill>
                </a:uFill>
                <a:latin typeface="Trebuchet MS"/>
                <a:cs typeface="Trebuchet MS"/>
              </a:rPr>
              <a:t>проекта: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800">
              <a:latin typeface="Trebuchet MS"/>
              <a:cs typeface="Trebuchet MS"/>
            </a:endParaRPr>
          </a:p>
          <a:p>
            <a:pPr marL="12700" marR="721360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solidFill>
                  <a:srgbClr val="5D1936"/>
                </a:solidFill>
                <a:latin typeface="Trebuchet MS"/>
                <a:cs typeface="Trebuchet MS"/>
              </a:rPr>
              <a:t>-</a:t>
            </a:r>
            <a:r>
              <a:rPr sz="1800" b="1" dirty="0">
                <a:solidFill>
                  <a:srgbClr val="5D1936"/>
                </a:solidFill>
                <a:latin typeface="Trebuchet MS"/>
                <a:cs typeface="Trebuchet MS"/>
              </a:rPr>
              <a:t>учить</a:t>
            </a:r>
            <a:r>
              <a:rPr sz="1800" b="1" spc="-55" dirty="0">
                <a:solidFill>
                  <a:srgbClr val="5D1936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5D1936"/>
                </a:solidFill>
                <a:latin typeface="Trebuchet MS"/>
                <a:cs typeface="Trebuchet MS"/>
              </a:rPr>
              <a:t>называть</a:t>
            </a:r>
            <a:r>
              <a:rPr sz="1800" b="1" spc="-45" dirty="0">
                <a:solidFill>
                  <a:srgbClr val="5D1936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5D1936"/>
                </a:solidFill>
                <a:latin typeface="Trebuchet MS"/>
                <a:cs typeface="Trebuchet MS"/>
              </a:rPr>
              <a:t>членов</a:t>
            </a:r>
            <a:r>
              <a:rPr sz="1800" b="1" spc="-55" dirty="0">
                <a:solidFill>
                  <a:srgbClr val="5D1936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5D1936"/>
                </a:solidFill>
                <a:latin typeface="Trebuchet MS"/>
                <a:cs typeface="Trebuchet MS"/>
              </a:rPr>
              <a:t>своей</a:t>
            </a:r>
            <a:r>
              <a:rPr sz="1800" b="1" spc="-45" dirty="0">
                <a:solidFill>
                  <a:srgbClr val="5D1936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5D1936"/>
                </a:solidFill>
                <a:latin typeface="Trebuchet MS"/>
                <a:cs typeface="Trebuchet MS"/>
              </a:rPr>
              <a:t>семьи:</a:t>
            </a:r>
            <a:r>
              <a:rPr sz="1800" b="1" spc="-55" dirty="0">
                <a:solidFill>
                  <a:srgbClr val="5D1936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5D1936"/>
                </a:solidFill>
                <a:latin typeface="Trebuchet MS"/>
                <a:cs typeface="Trebuchet MS"/>
              </a:rPr>
              <a:t>мама,</a:t>
            </a:r>
            <a:r>
              <a:rPr sz="1800" b="1" spc="-50" dirty="0">
                <a:solidFill>
                  <a:srgbClr val="5D1936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5D1936"/>
                </a:solidFill>
                <a:latin typeface="Trebuchet MS"/>
                <a:cs typeface="Trebuchet MS"/>
              </a:rPr>
              <a:t>папа,</a:t>
            </a:r>
            <a:r>
              <a:rPr sz="1800" b="1" spc="-60" dirty="0">
                <a:solidFill>
                  <a:srgbClr val="5D1936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5D1936"/>
                </a:solidFill>
                <a:latin typeface="Trebuchet MS"/>
                <a:cs typeface="Trebuchet MS"/>
              </a:rPr>
              <a:t>брат,</a:t>
            </a:r>
            <a:r>
              <a:rPr sz="1800" b="1" spc="-55" dirty="0">
                <a:solidFill>
                  <a:srgbClr val="5D1936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5D1936"/>
                </a:solidFill>
                <a:latin typeface="Trebuchet MS"/>
                <a:cs typeface="Trebuchet MS"/>
              </a:rPr>
              <a:t>сестра,</a:t>
            </a:r>
            <a:r>
              <a:rPr sz="1800" b="1" spc="-50" dirty="0">
                <a:solidFill>
                  <a:srgbClr val="5D1936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5D1936"/>
                </a:solidFill>
                <a:latin typeface="Trebuchet MS"/>
                <a:cs typeface="Trebuchet MS"/>
              </a:rPr>
              <a:t>бабушка, дедушка;</a:t>
            </a:r>
            <a:endParaRPr sz="1800">
              <a:latin typeface="Trebuchet MS"/>
              <a:cs typeface="Trebuchet MS"/>
            </a:endParaRPr>
          </a:p>
          <a:p>
            <a:pPr marL="12700" marR="394335">
              <a:lnSpc>
                <a:spcPct val="100000"/>
              </a:lnSpc>
            </a:pPr>
            <a:r>
              <a:rPr sz="1800" b="1" spc="-10" dirty="0">
                <a:solidFill>
                  <a:srgbClr val="5D1936"/>
                </a:solidFill>
                <a:latin typeface="Trebuchet MS"/>
                <a:cs typeface="Trebuchet MS"/>
              </a:rPr>
              <a:t>-</a:t>
            </a:r>
            <a:r>
              <a:rPr sz="1800" b="1" dirty="0">
                <a:solidFill>
                  <a:srgbClr val="5D1936"/>
                </a:solidFill>
                <a:latin typeface="Trebuchet MS"/>
                <a:cs typeface="Trebuchet MS"/>
              </a:rPr>
              <a:t>развивать</a:t>
            </a:r>
            <a:r>
              <a:rPr sz="1800" b="1" spc="-80" dirty="0">
                <a:solidFill>
                  <a:srgbClr val="5D1936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5D1936"/>
                </a:solidFill>
                <a:latin typeface="Trebuchet MS"/>
                <a:cs typeface="Trebuchet MS"/>
              </a:rPr>
              <a:t>коммуникативные</a:t>
            </a:r>
            <a:r>
              <a:rPr sz="1800" b="1" spc="-70" dirty="0">
                <a:solidFill>
                  <a:srgbClr val="5D1936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5D1936"/>
                </a:solidFill>
                <a:latin typeface="Trebuchet MS"/>
                <a:cs typeface="Trebuchet MS"/>
              </a:rPr>
              <a:t>навыки</a:t>
            </a:r>
            <a:r>
              <a:rPr sz="1800" b="1" spc="-75" dirty="0">
                <a:solidFill>
                  <a:srgbClr val="5D1936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5D1936"/>
                </a:solidFill>
                <a:latin typeface="Trebuchet MS"/>
                <a:cs typeface="Trebuchet MS"/>
              </a:rPr>
              <a:t>детей</a:t>
            </a:r>
            <a:r>
              <a:rPr sz="1800" b="1" spc="-70" dirty="0">
                <a:solidFill>
                  <a:srgbClr val="5D1936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5D1936"/>
                </a:solidFill>
                <a:latin typeface="Trebuchet MS"/>
                <a:cs typeface="Trebuchet MS"/>
              </a:rPr>
              <a:t>(формировать</a:t>
            </a:r>
            <a:r>
              <a:rPr sz="1800" b="1" spc="-75" dirty="0">
                <a:solidFill>
                  <a:srgbClr val="5D1936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5D1936"/>
                </a:solidFill>
                <a:latin typeface="Trebuchet MS"/>
                <a:cs typeface="Trebuchet MS"/>
              </a:rPr>
              <a:t>умение</a:t>
            </a:r>
            <a:r>
              <a:rPr sz="1800" b="1" spc="-65" dirty="0">
                <a:solidFill>
                  <a:srgbClr val="5D1936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5D1936"/>
                </a:solidFill>
                <a:latin typeface="Trebuchet MS"/>
                <a:cs typeface="Trebuchet MS"/>
              </a:rPr>
              <a:t>играть </a:t>
            </a:r>
            <a:r>
              <a:rPr sz="1800" b="1" dirty="0">
                <a:solidFill>
                  <a:srgbClr val="5D1936"/>
                </a:solidFill>
                <a:latin typeface="Trebuchet MS"/>
                <a:cs typeface="Trebuchet MS"/>
              </a:rPr>
              <a:t>совместно</a:t>
            </a:r>
            <a:r>
              <a:rPr sz="1800" b="1" spc="-40" dirty="0">
                <a:solidFill>
                  <a:srgbClr val="5D1936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5D1936"/>
                </a:solidFill>
                <a:latin typeface="Trebuchet MS"/>
                <a:cs typeface="Trebuchet MS"/>
              </a:rPr>
              <a:t>со</a:t>
            </a:r>
            <a:r>
              <a:rPr sz="1800" b="1" spc="-35" dirty="0">
                <a:solidFill>
                  <a:srgbClr val="5D1936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5D1936"/>
                </a:solidFill>
                <a:latin typeface="Trebuchet MS"/>
                <a:cs typeface="Trebuchet MS"/>
              </a:rPr>
              <a:t>сверстниками</a:t>
            </a:r>
            <a:r>
              <a:rPr sz="1800" b="1" spc="-25" dirty="0">
                <a:solidFill>
                  <a:srgbClr val="5D1936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5D1936"/>
                </a:solidFill>
                <a:latin typeface="Trebuchet MS"/>
                <a:cs typeface="Trebuchet MS"/>
              </a:rPr>
              <a:t>в</a:t>
            </a:r>
            <a:r>
              <a:rPr sz="1800" b="1" spc="-30" dirty="0">
                <a:solidFill>
                  <a:srgbClr val="5D1936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5D1936"/>
                </a:solidFill>
                <a:latin typeface="Trebuchet MS"/>
                <a:cs typeface="Trebuchet MS"/>
              </a:rPr>
              <a:t>сюжетно-</a:t>
            </a:r>
            <a:r>
              <a:rPr sz="1800" b="1" dirty="0">
                <a:solidFill>
                  <a:srgbClr val="5D1936"/>
                </a:solidFill>
                <a:latin typeface="Trebuchet MS"/>
                <a:cs typeface="Trebuchet MS"/>
              </a:rPr>
              <a:t>ролевые</a:t>
            </a:r>
            <a:r>
              <a:rPr sz="1800" b="1" spc="-25" dirty="0">
                <a:solidFill>
                  <a:srgbClr val="5D1936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5D1936"/>
                </a:solidFill>
                <a:latin typeface="Trebuchet MS"/>
                <a:cs typeface="Trebuchet MS"/>
              </a:rPr>
              <a:t>игры</a:t>
            </a:r>
            <a:r>
              <a:rPr sz="1800" b="1" spc="-25" dirty="0">
                <a:solidFill>
                  <a:srgbClr val="5D1936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5D1936"/>
                </a:solidFill>
                <a:latin typeface="Trebuchet MS"/>
                <a:cs typeface="Trebuchet MS"/>
              </a:rPr>
              <a:t>по</a:t>
            </a:r>
            <a:r>
              <a:rPr sz="1800" b="1" spc="-30" dirty="0">
                <a:solidFill>
                  <a:srgbClr val="5D1936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5D1936"/>
                </a:solidFill>
                <a:latin typeface="Trebuchet MS"/>
                <a:cs typeface="Trebuchet MS"/>
              </a:rPr>
              <a:t>теме</a:t>
            </a:r>
            <a:r>
              <a:rPr sz="1800" b="1" spc="-30" dirty="0">
                <a:solidFill>
                  <a:srgbClr val="5D1936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5D1936"/>
                </a:solidFill>
                <a:latin typeface="Trebuchet MS"/>
                <a:cs typeface="Trebuchet MS"/>
              </a:rPr>
              <a:t>«Моя</a:t>
            </a:r>
            <a:r>
              <a:rPr sz="1800" b="1" spc="-25" dirty="0">
                <a:solidFill>
                  <a:srgbClr val="5D1936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5D1936"/>
                </a:solidFill>
                <a:latin typeface="Trebuchet MS"/>
                <a:cs typeface="Trebuchet MS"/>
              </a:rPr>
              <a:t>семья»;</a:t>
            </a:r>
            <a:endParaRPr sz="1800">
              <a:latin typeface="Trebuchet MS"/>
              <a:cs typeface="Trebuchet MS"/>
            </a:endParaRPr>
          </a:p>
          <a:p>
            <a:pPr marL="12700" marR="1064895">
              <a:lnSpc>
                <a:spcPct val="100000"/>
              </a:lnSpc>
            </a:pPr>
            <a:r>
              <a:rPr sz="1800" b="1" spc="-10" dirty="0">
                <a:solidFill>
                  <a:srgbClr val="5D1936"/>
                </a:solidFill>
                <a:latin typeface="Trebuchet MS"/>
                <a:cs typeface="Trebuchet MS"/>
              </a:rPr>
              <a:t>-</a:t>
            </a:r>
            <a:r>
              <a:rPr sz="1800" b="1" dirty="0">
                <a:solidFill>
                  <a:srgbClr val="5D1936"/>
                </a:solidFill>
                <a:latin typeface="Trebuchet MS"/>
                <a:cs typeface="Trebuchet MS"/>
              </a:rPr>
              <a:t>вызвать</a:t>
            </a:r>
            <a:r>
              <a:rPr sz="1800" b="1" spc="-50" dirty="0">
                <a:solidFill>
                  <a:srgbClr val="5D1936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5D1936"/>
                </a:solidFill>
                <a:latin typeface="Trebuchet MS"/>
                <a:cs typeface="Trebuchet MS"/>
              </a:rPr>
              <a:t>положительные</a:t>
            </a:r>
            <a:r>
              <a:rPr sz="1800" b="1" spc="-45" dirty="0">
                <a:solidFill>
                  <a:srgbClr val="5D1936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5D1936"/>
                </a:solidFill>
                <a:latin typeface="Trebuchet MS"/>
                <a:cs typeface="Trebuchet MS"/>
              </a:rPr>
              <a:t>эмоции</a:t>
            </a:r>
            <a:r>
              <a:rPr sz="1800" b="1" spc="-50" dirty="0">
                <a:solidFill>
                  <a:srgbClr val="5D1936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5D1936"/>
                </a:solidFill>
                <a:latin typeface="Trebuchet MS"/>
                <a:cs typeface="Trebuchet MS"/>
              </a:rPr>
              <a:t>в</a:t>
            </a:r>
            <a:r>
              <a:rPr sz="1800" b="1" spc="-45" dirty="0">
                <a:solidFill>
                  <a:srgbClr val="5D1936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5D1936"/>
                </a:solidFill>
                <a:latin typeface="Trebuchet MS"/>
                <a:cs typeface="Trebuchet MS"/>
              </a:rPr>
              <a:t>беседе</a:t>
            </a:r>
            <a:r>
              <a:rPr sz="1800" b="1" spc="-45" dirty="0">
                <a:solidFill>
                  <a:srgbClr val="5D1936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5D1936"/>
                </a:solidFill>
                <a:latin typeface="Trebuchet MS"/>
                <a:cs typeface="Trebuchet MS"/>
              </a:rPr>
              <a:t>о</a:t>
            </a:r>
            <a:r>
              <a:rPr sz="1800" b="1" spc="-50" dirty="0">
                <a:solidFill>
                  <a:srgbClr val="5D1936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5D1936"/>
                </a:solidFill>
                <a:latin typeface="Trebuchet MS"/>
                <a:cs typeface="Trebuchet MS"/>
              </a:rPr>
              <a:t>семье,</a:t>
            </a:r>
            <a:r>
              <a:rPr sz="1800" b="1" spc="-50" dirty="0">
                <a:solidFill>
                  <a:srgbClr val="5D1936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5D1936"/>
                </a:solidFill>
                <a:latin typeface="Trebuchet MS"/>
                <a:cs typeface="Trebuchet MS"/>
              </a:rPr>
              <a:t>развивать</a:t>
            </a:r>
            <a:r>
              <a:rPr sz="1800" b="1" spc="-45" dirty="0">
                <a:solidFill>
                  <a:srgbClr val="5D1936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5D1936"/>
                </a:solidFill>
                <a:latin typeface="Trebuchet MS"/>
                <a:cs typeface="Trebuchet MS"/>
              </a:rPr>
              <a:t>умение </a:t>
            </a:r>
            <a:r>
              <a:rPr sz="1800" b="1" dirty="0">
                <a:solidFill>
                  <a:srgbClr val="5D1936"/>
                </a:solidFill>
                <a:latin typeface="Trebuchet MS"/>
                <a:cs typeface="Trebuchet MS"/>
              </a:rPr>
              <a:t>выражать</a:t>
            </a:r>
            <a:r>
              <a:rPr sz="1800" b="1" spc="-50" dirty="0">
                <a:solidFill>
                  <a:srgbClr val="5D1936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5D1936"/>
                </a:solidFill>
                <a:latin typeface="Trebuchet MS"/>
                <a:cs typeface="Trebuchet MS"/>
              </a:rPr>
              <a:t>свои</a:t>
            </a:r>
            <a:r>
              <a:rPr sz="1800" b="1" spc="-50" dirty="0">
                <a:solidFill>
                  <a:srgbClr val="5D1936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5D1936"/>
                </a:solidFill>
                <a:latin typeface="Trebuchet MS"/>
                <a:cs typeface="Trebuchet MS"/>
              </a:rPr>
              <a:t>чувства</a:t>
            </a:r>
            <a:r>
              <a:rPr sz="1800" b="1" spc="-50" dirty="0">
                <a:solidFill>
                  <a:srgbClr val="5D1936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5D1936"/>
                </a:solidFill>
                <a:latin typeface="Trebuchet MS"/>
                <a:cs typeface="Trebuchet MS"/>
              </a:rPr>
              <a:t>(радость,</a:t>
            </a:r>
            <a:r>
              <a:rPr sz="1800" b="1" spc="-50" dirty="0">
                <a:solidFill>
                  <a:srgbClr val="5D1936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5D1936"/>
                </a:solidFill>
                <a:latin typeface="Trebuchet MS"/>
                <a:cs typeface="Trebuchet MS"/>
              </a:rPr>
              <a:t>нежность);</a:t>
            </a:r>
            <a:endParaRPr sz="18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800" b="1" spc="-10" dirty="0">
                <a:solidFill>
                  <a:srgbClr val="5D1936"/>
                </a:solidFill>
                <a:latin typeface="Trebuchet MS"/>
                <a:cs typeface="Trebuchet MS"/>
              </a:rPr>
              <a:t>-</a:t>
            </a:r>
            <a:r>
              <a:rPr sz="1800" b="1" dirty="0">
                <a:solidFill>
                  <a:srgbClr val="5D1936"/>
                </a:solidFill>
                <a:latin typeface="Trebuchet MS"/>
                <a:cs typeface="Trebuchet MS"/>
              </a:rPr>
              <a:t>способствовать</a:t>
            </a:r>
            <a:r>
              <a:rPr sz="1800" b="1" spc="-60" dirty="0">
                <a:solidFill>
                  <a:srgbClr val="5D1936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5D1936"/>
                </a:solidFill>
                <a:latin typeface="Trebuchet MS"/>
                <a:cs typeface="Trebuchet MS"/>
              </a:rPr>
              <a:t>активному</a:t>
            </a:r>
            <a:r>
              <a:rPr sz="1800" b="1" spc="-55" dirty="0">
                <a:solidFill>
                  <a:srgbClr val="5D1936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5D1936"/>
                </a:solidFill>
                <a:latin typeface="Trebuchet MS"/>
                <a:cs typeface="Trebuchet MS"/>
              </a:rPr>
              <a:t>вовлечению</a:t>
            </a:r>
            <a:r>
              <a:rPr sz="1800" b="1" spc="-55" dirty="0">
                <a:solidFill>
                  <a:srgbClr val="5D1936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5D1936"/>
                </a:solidFill>
                <a:latin typeface="Trebuchet MS"/>
                <a:cs typeface="Trebuchet MS"/>
              </a:rPr>
              <a:t>родителей</a:t>
            </a:r>
            <a:r>
              <a:rPr sz="1800" b="1" spc="-50" dirty="0">
                <a:solidFill>
                  <a:srgbClr val="5D1936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5D1936"/>
                </a:solidFill>
                <a:latin typeface="Trebuchet MS"/>
                <a:cs typeface="Trebuchet MS"/>
              </a:rPr>
              <a:t>в</a:t>
            </a:r>
            <a:r>
              <a:rPr sz="1800" b="1" spc="-55" dirty="0">
                <a:solidFill>
                  <a:srgbClr val="5D1936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5D1936"/>
                </a:solidFill>
                <a:latin typeface="Trebuchet MS"/>
                <a:cs typeface="Trebuchet MS"/>
              </a:rPr>
              <a:t>совместную</a:t>
            </a:r>
            <a:r>
              <a:rPr sz="1800" b="1" spc="-50" dirty="0">
                <a:solidFill>
                  <a:srgbClr val="5D1936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5D1936"/>
                </a:solidFill>
                <a:latin typeface="Trebuchet MS"/>
                <a:cs typeface="Trebuchet MS"/>
              </a:rPr>
              <a:t>деятельность </a:t>
            </a:r>
            <a:r>
              <a:rPr sz="1800" b="1" dirty="0">
                <a:solidFill>
                  <a:srgbClr val="5D1936"/>
                </a:solidFill>
                <a:latin typeface="Trebuchet MS"/>
                <a:cs typeface="Trebuchet MS"/>
              </a:rPr>
              <a:t>с</a:t>
            </a:r>
            <a:r>
              <a:rPr sz="1800" b="1" spc="-55" dirty="0">
                <a:solidFill>
                  <a:srgbClr val="5D1936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5D1936"/>
                </a:solidFill>
                <a:latin typeface="Trebuchet MS"/>
                <a:cs typeface="Trebuchet MS"/>
              </a:rPr>
              <a:t>ребёнком</a:t>
            </a:r>
            <a:r>
              <a:rPr sz="1800" b="1" spc="-40" dirty="0">
                <a:solidFill>
                  <a:srgbClr val="5D1936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5D1936"/>
                </a:solidFill>
                <a:latin typeface="Trebuchet MS"/>
                <a:cs typeface="Trebuchet MS"/>
              </a:rPr>
              <a:t>в</a:t>
            </a:r>
            <a:r>
              <a:rPr sz="1800" b="1" spc="-40" dirty="0">
                <a:solidFill>
                  <a:srgbClr val="5D1936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5D1936"/>
                </a:solidFill>
                <a:latin typeface="Trebuchet MS"/>
                <a:cs typeface="Trebuchet MS"/>
              </a:rPr>
              <a:t>условиях</a:t>
            </a:r>
            <a:r>
              <a:rPr sz="1800" b="1" spc="-40" dirty="0">
                <a:solidFill>
                  <a:srgbClr val="5D1936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5D1936"/>
                </a:solidFill>
                <a:latin typeface="Trebuchet MS"/>
                <a:cs typeface="Trebuchet MS"/>
              </a:rPr>
              <a:t>семьи</a:t>
            </a:r>
            <a:r>
              <a:rPr sz="1800" b="1" spc="-50" dirty="0">
                <a:solidFill>
                  <a:srgbClr val="5D1936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5D1936"/>
                </a:solidFill>
                <a:latin typeface="Trebuchet MS"/>
                <a:cs typeface="Trebuchet MS"/>
              </a:rPr>
              <a:t>и</a:t>
            </a:r>
            <a:r>
              <a:rPr sz="1800" b="1" spc="-35" dirty="0">
                <a:solidFill>
                  <a:srgbClr val="5D1936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5D1936"/>
                </a:solidFill>
                <a:latin typeface="Trebuchet MS"/>
                <a:cs typeface="Trebuchet MS"/>
              </a:rPr>
              <a:t>детского</a:t>
            </a:r>
            <a:r>
              <a:rPr sz="1800" b="1" spc="-50" dirty="0">
                <a:solidFill>
                  <a:srgbClr val="5D1936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5D1936"/>
                </a:solidFill>
                <a:latin typeface="Trebuchet MS"/>
                <a:cs typeface="Trebuchet MS"/>
              </a:rPr>
              <a:t>сада.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55" y="4012920"/>
            <a:ext cx="448945" cy="2845435"/>
            <a:chOff x="-355" y="4012920"/>
            <a:chExt cx="448945" cy="2845435"/>
          </a:xfrm>
        </p:grpSpPr>
        <p:sp>
          <p:nvSpPr>
            <p:cNvPr id="3" name="object 3"/>
            <p:cNvSpPr/>
            <p:nvPr/>
          </p:nvSpPr>
          <p:spPr>
            <a:xfrm>
              <a:off x="0" y="4040740"/>
              <a:ext cx="444500" cy="2817495"/>
            </a:xfrm>
            <a:custGeom>
              <a:avLst/>
              <a:gdLst/>
              <a:ahLst/>
              <a:cxnLst/>
              <a:rect l="l" t="t" r="r" b="b"/>
              <a:pathLst>
                <a:path w="444500" h="2817495">
                  <a:moveTo>
                    <a:pt x="0" y="0"/>
                  </a:moveTo>
                  <a:lnTo>
                    <a:pt x="0" y="2817259"/>
                  </a:lnTo>
                  <a:lnTo>
                    <a:pt x="444222" y="2817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44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355" y="4012920"/>
              <a:ext cx="448945" cy="2844800"/>
            </a:xfrm>
            <a:custGeom>
              <a:avLst/>
              <a:gdLst/>
              <a:ahLst/>
              <a:cxnLst/>
              <a:rect l="l" t="t" r="r" b="b"/>
              <a:pathLst>
                <a:path w="448945" h="2844800">
                  <a:moveTo>
                    <a:pt x="0" y="0"/>
                  </a:moveTo>
                  <a:lnTo>
                    <a:pt x="0" y="2844723"/>
                  </a:lnTo>
                  <a:lnTo>
                    <a:pt x="448551" y="2844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3C9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028776" y="1081056"/>
            <a:ext cx="8017509" cy="409321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2000" b="1" u="sng" dirty="0">
                <a:solidFill>
                  <a:srgbClr val="5D1936"/>
                </a:solidFill>
                <a:uFill>
                  <a:solidFill>
                    <a:srgbClr val="5D1936"/>
                  </a:solidFill>
                </a:uFill>
                <a:latin typeface="Times New Roman"/>
                <a:cs typeface="Times New Roman"/>
              </a:rPr>
              <a:t>Приёмы</a:t>
            </a:r>
            <a:r>
              <a:rPr sz="2000" b="1" u="sng" spc="-35" dirty="0">
                <a:solidFill>
                  <a:srgbClr val="5D1936"/>
                </a:solidFill>
                <a:uFill>
                  <a:solidFill>
                    <a:srgbClr val="5D1936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solidFill>
                  <a:srgbClr val="5D1936"/>
                </a:solidFill>
                <a:uFill>
                  <a:solidFill>
                    <a:srgbClr val="5D1936"/>
                  </a:solidFill>
                </a:uFill>
                <a:latin typeface="Times New Roman"/>
                <a:cs typeface="Times New Roman"/>
              </a:rPr>
              <a:t>и</a:t>
            </a:r>
            <a:r>
              <a:rPr sz="2000" b="1" u="sng" spc="-20" dirty="0">
                <a:solidFill>
                  <a:srgbClr val="5D1936"/>
                </a:solidFill>
                <a:uFill>
                  <a:solidFill>
                    <a:srgbClr val="5D1936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solidFill>
                  <a:srgbClr val="5D1936"/>
                </a:solidFill>
                <a:uFill>
                  <a:solidFill>
                    <a:srgbClr val="5D1936"/>
                  </a:solidFill>
                </a:uFill>
                <a:latin typeface="Times New Roman"/>
                <a:cs typeface="Times New Roman"/>
              </a:rPr>
              <a:t>методы</a:t>
            </a:r>
            <a:r>
              <a:rPr sz="2000" b="1" u="sng" spc="-30" dirty="0">
                <a:solidFill>
                  <a:srgbClr val="5D1936"/>
                </a:solidFill>
                <a:uFill>
                  <a:solidFill>
                    <a:srgbClr val="5D1936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solidFill>
                  <a:srgbClr val="5D1936"/>
                </a:solidFill>
                <a:uFill>
                  <a:solidFill>
                    <a:srgbClr val="5D1936"/>
                  </a:solidFill>
                </a:uFill>
                <a:latin typeface="Times New Roman"/>
                <a:cs typeface="Times New Roman"/>
              </a:rPr>
              <a:t>реализации</a:t>
            </a:r>
            <a:r>
              <a:rPr sz="2000" b="1" u="sng" spc="-20" dirty="0">
                <a:solidFill>
                  <a:srgbClr val="5D1936"/>
                </a:solidFill>
                <a:uFill>
                  <a:solidFill>
                    <a:srgbClr val="5D1936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spc="-10" dirty="0">
                <a:solidFill>
                  <a:srgbClr val="5D1936"/>
                </a:solidFill>
                <a:uFill>
                  <a:solidFill>
                    <a:srgbClr val="5D1936"/>
                  </a:solidFill>
                </a:uFill>
                <a:latin typeface="Times New Roman"/>
                <a:cs typeface="Times New Roman"/>
              </a:rPr>
              <a:t>проекта:</a:t>
            </a:r>
            <a:endParaRPr sz="2000">
              <a:latin typeface="Times New Roman"/>
              <a:cs typeface="Times New Roman"/>
            </a:endParaRPr>
          </a:p>
          <a:p>
            <a:pPr marL="267970" indent="-255270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267970" algn="l"/>
                <a:tab pos="4913630" algn="l"/>
              </a:tabLst>
            </a:pPr>
            <a:r>
              <a:rPr sz="2000" dirty="0">
                <a:solidFill>
                  <a:srgbClr val="5D1936"/>
                </a:solidFill>
                <a:latin typeface="Times New Roman"/>
                <a:cs typeface="Times New Roman"/>
              </a:rPr>
              <a:t>Создание</a:t>
            </a:r>
            <a:r>
              <a:rPr sz="2000" spc="-65" dirty="0">
                <a:solidFill>
                  <a:srgbClr val="5D193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5D1936"/>
                </a:solidFill>
                <a:latin typeface="Times New Roman"/>
                <a:cs typeface="Times New Roman"/>
              </a:rPr>
              <a:t>игровой</a:t>
            </a:r>
            <a:r>
              <a:rPr sz="2000" spc="-70" dirty="0">
                <a:solidFill>
                  <a:srgbClr val="5D1936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5D1936"/>
                </a:solidFill>
                <a:latin typeface="Times New Roman"/>
                <a:cs typeface="Times New Roman"/>
              </a:rPr>
              <a:t>ситуации,</a:t>
            </a:r>
            <a:r>
              <a:rPr sz="2000" spc="-60" dirty="0">
                <a:solidFill>
                  <a:srgbClr val="5D1936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5D1936"/>
                </a:solidFill>
                <a:latin typeface="Times New Roman"/>
                <a:cs typeface="Times New Roman"/>
              </a:rPr>
              <a:t>сюрпризных</a:t>
            </a:r>
            <a:r>
              <a:rPr sz="2000" dirty="0">
                <a:solidFill>
                  <a:srgbClr val="5D1936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5D1936"/>
                </a:solidFill>
                <a:latin typeface="Times New Roman"/>
                <a:cs typeface="Times New Roman"/>
              </a:rPr>
              <a:t>моментов.</a:t>
            </a:r>
            <a:endParaRPr sz="2000">
              <a:latin typeface="Times New Roman"/>
              <a:cs typeface="Times New Roman"/>
            </a:endParaRPr>
          </a:p>
          <a:p>
            <a:pPr marL="267970" indent="-255270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267970" algn="l"/>
              </a:tabLst>
            </a:pPr>
            <a:r>
              <a:rPr sz="2000" dirty="0">
                <a:solidFill>
                  <a:srgbClr val="5D1936"/>
                </a:solidFill>
                <a:latin typeface="Times New Roman"/>
                <a:cs typeface="Times New Roman"/>
              </a:rPr>
              <a:t>Оформление</a:t>
            </a:r>
            <a:r>
              <a:rPr sz="2000" spc="-110" dirty="0">
                <a:solidFill>
                  <a:srgbClr val="5D1936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5D1936"/>
                </a:solidFill>
                <a:latin typeface="Times New Roman"/>
                <a:cs typeface="Times New Roman"/>
              </a:rPr>
              <a:t>выставок.</a:t>
            </a:r>
            <a:endParaRPr sz="2000">
              <a:latin typeface="Times New Roman"/>
              <a:cs typeface="Times New Roman"/>
            </a:endParaRPr>
          </a:p>
          <a:p>
            <a:pPr marL="267970" indent="-255270">
              <a:lnSpc>
                <a:spcPct val="100000"/>
              </a:lnSpc>
              <a:spcBef>
                <a:spcPts val="1010"/>
              </a:spcBef>
              <a:buAutoNum type="arabicPeriod"/>
              <a:tabLst>
                <a:tab pos="267970" algn="l"/>
              </a:tabLst>
            </a:pPr>
            <a:r>
              <a:rPr sz="2000" dirty="0">
                <a:solidFill>
                  <a:srgbClr val="5D1936"/>
                </a:solidFill>
                <a:latin typeface="Times New Roman"/>
                <a:cs typeface="Times New Roman"/>
              </a:rPr>
              <a:t>Самостоятельная</a:t>
            </a:r>
            <a:r>
              <a:rPr sz="2000" spc="-75" dirty="0">
                <a:solidFill>
                  <a:srgbClr val="5D1936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5D1936"/>
                </a:solidFill>
                <a:latin typeface="Times New Roman"/>
                <a:cs typeface="Times New Roman"/>
              </a:rPr>
              <a:t>продуктивная</a:t>
            </a:r>
            <a:r>
              <a:rPr sz="2000" spc="-70" dirty="0">
                <a:solidFill>
                  <a:srgbClr val="5D193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5D1936"/>
                </a:solidFill>
                <a:latin typeface="Times New Roman"/>
                <a:cs typeface="Times New Roman"/>
              </a:rPr>
              <a:t>деятельность</a:t>
            </a:r>
            <a:r>
              <a:rPr sz="2000" spc="-80" dirty="0">
                <a:solidFill>
                  <a:srgbClr val="5D1936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5D1936"/>
                </a:solidFill>
                <a:latin typeface="Times New Roman"/>
                <a:cs typeface="Times New Roman"/>
              </a:rPr>
              <a:t>детей.</a:t>
            </a:r>
            <a:endParaRPr sz="2000">
              <a:latin typeface="Times New Roman"/>
              <a:cs typeface="Times New Roman"/>
            </a:endParaRPr>
          </a:p>
          <a:p>
            <a:pPr marL="267970" indent="-255270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267970" algn="l"/>
              </a:tabLst>
            </a:pPr>
            <a:r>
              <a:rPr sz="2000" spc="-10" dirty="0">
                <a:solidFill>
                  <a:srgbClr val="5D1936"/>
                </a:solidFill>
                <a:latin typeface="Times New Roman"/>
                <a:cs typeface="Times New Roman"/>
              </a:rPr>
              <a:t>Беседы.</a:t>
            </a:r>
            <a:endParaRPr sz="2000">
              <a:latin typeface="Times New Roman"/>
              <a:cs typeface="Times New Roman"/>
            </a:endParaRPr>
          </a:p>
          <a:p>
            <a:pPr marL="267970" indent="-255270">
              <a:lnSpc>
                <a:spcPct val="100000"/>
              </a:lnSpc>
              <a:spcBef>
                <a:spcPts val="1010"/>
              </a:spcBef>
              <a:buAutoNum type="arabicPeriod"/>
              <a:tabLst>
                <a:tab pos="267970" algn="l"/>
              </a:tabLst>
            </a:pPr>
            <a:r>
              <a:rPr sz="2000" spc="-30" dirty="0">
                <a:solidFill>
                  <a:srgbClr val="5D1936"/>
                </a:solidFill>
                <a:latin typeface="Times New Roman"/>
                <a:cs typeface="Times New Roman"/>
              </a:rPr>
              <a:t>Консультации</a:t>
            </a:r>
            <a:r>
              <a:rPr sz="2000" spc="-25" dirty="0">
                <a:solidFill>
                  <a:srgbClr val="5D193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5D1936"/>
                </a:solidFill>
                <a:latin typeface="Times New Roman"/>
                <a:cs typeface="Times New Roman"/>
              </a:rPr>
              <a:t>для</a:t>
            </a:r>
            <a:r>
              <a:rPr sz="2000" spc="-25" dirty="0">
                <a:solidFill>
                  <a:srgbClr val="5D1936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5D1936"/>
                </a:solidFill>
                <a:latin typeface="Times New Roman"/>
                <a:cs typeface="Times New Roman"/>
              </a:rPr>
              <a:t>родителей.</a:t>
            </a:r>
            <a:endParaRPr sz="2000">
              <a:latin typeface="Times New Roman"/>
              <a:cs typeface="Times New Roman"/>
            </a:endParaRPr>
          </a:p>
          <a:p>
            <a:pPr marL="12700" marR="157480" indent="255270">
              <a:lnSpc>
                <a:spcPct val="100499"/>
              </a:lnSpc>
              <a:spcBef>
                <a:spcPts val="990"/>
              </a:spcBef>
              <a:buAutoNum type="arabicPeriod"/>
              <a:tabLst>
                <a:tab pos="267970" algn="l"/>
              </a:tabLst>
            </a:pPr>
            <a:r>
              <a:rPr sz="2000" dirty="0">
                <a:solidFill>
                  <a:srgbClr val="5D1936"/>
                </a:solidFill>
                <a:latin typeface="Times New Roman"/>
                <a:cs typeface="Times New Roman"/>
              </a:rPr>
              <a:t>Совместная</a:t>
            </a:r>
            <a:r>
              <a:rPr sz="2000" spc="-35" dirty="0">
                <a:solidFill>
                  <a:srgbClr val="5D1936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5D1936"/>
                </a:solidFill>
                <a:latin typeface="Times New Roman"/>
                <a:cs typeface="Times New Roman"/>
              </a:rPr>
              <a:t>организованная</a:t>
            </a:r>
            <a:r>
              <a:rPr sz="2000" spc="-30" dirty="0">
                <a:solidFill>
                  <a:srgbClr val="5D1936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5D1936"/>
                </a:solidFill>
                <a:latin typeface="Times New Roman"/>
                <a:cs typeface="Times New Roman"/>
              </a:rPr>
              <a:t>образовательная</a:t>
            </a:r>
            <a:r>
              <a:rPr sz="2000" spc="-35" dirty="0">
                <a:solidFill>
                  <a:srgbClr val="5D193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5D1936"/>
                </a:solidFill>
                <a:latin typeface="Times New Roman"/>
                <a:cs typeface="Times New Roman"/>
              </a:rPr>
              <a:t>деятельность</a:t>
            </a:r>
            <a:r>
              <a:rPr sz="2000" spc="-30" dirty="0">
                <a:solidFill>
                  <a:srgbClr val="5D1936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5D1936"/>
                </a:solidFill>
                <a:latin typeface="Times New Roman"/>
                <a:cs typeface="Times New Roman"/>
              </a:rPr>
              <a:t>педагога</a:t>
            </a:r>
            <a:r>
              <a:rPr sz="2000" spc="-35" dirty="0">
                <a:solidFill>
                  <a:srgbClr val="5D1936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5D1936"/>
                </a:solidFill>
                <a:latin typeface="Times New Roman"/>
                <a:cs typeface="Times New Roman"/>
              </a:rPr>
              <a:t>и </a:t>
            </a:r>
            <a:r>
              <a:rPr sz="2000" dirty="0">
                <a:solidFill>
                  <a:srgbClr val="5D1936"/>
                </a:solidFill>
                <a:latin typeface="Times New Roman"/>
                <a:cs typeface="Times New Roman"/>
              </a:rPr>
              <a:t>детей,</a:t>
            </a:r>
            <a:r>
              <a:rPr sz="2000" spc="-25" dirty="0">
                <a:solidFill>
                  <a:srgbClr val="5D193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5D1936"/>
                </a:solidFill>
                <a:latin typeface="Times New Roman"/>
                <a:cs typeface="Times New Roman"/>
              </a:rPr>
              <a:t>детей</a:t>
            </a:r>
            <a:r>
              <a:rPr sz="2000" spc="-20" dirty="0">
                <a:solidFill>
                  <a:srgbClr val="5D193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5D1936"/>
                </a:solidFill>
                <a:latin typeface="Times New Roman"/>
                <a:cs typeface="Times New Roman"/>
              </a:rPr>
              <a:t>и</a:t>
            </a:r>
            <a:r>
              <a:rPr sz="2000" spc="-25" dirty="0">
                <a:solidFill>
                  <a:srgbClr val="5D1936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5D1936"/>
                </a:solidFill>
                <a:latin typeface="Times New Roman"/>
                <a:cs typeface="Times New Roman"/>
              </a:rPr>
              <a:t>родителей.</a:t>
            </a:r>
            <a:endParaRPr sz="2000">
              <a:latin typeface="Times New Roman"/>
              <a:cs typeface="Times New Roman"/>
            </a:endParaRPr>
          </a:p>
          <a:p>
            <a:pPr marL="12700" marR="5080" indent="255270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267970" algn="l"/>
              </a:tabLst>
            </a:pPr>
            <a:r>
              <a:rPr sz="2000" spc="-10" dirty="0">
                <a:solidFill>
                  <a:srgbClr val="5D1936"/>
                </a:solidFill>
                <a:latin typeface="Times New Roman"/>
                <a:cs typeface="Times New Roman"/>
              </a:rPr>
              <a:t>Организованная</a:t>
            </a:r>
            <a:r>
              <a:rPr sz="2000" spc="-50" dirty="0">
                <a:solidFill>
                  <a:srgbClr val="5D193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5D1936"/>
                </a:solidFill>
                <a:latin typeface="Times New Roman"/>
                <a:cs typeface="Times New Roman"/>
              </a:rPr>
              <a:t>творческая</a:t>
            </a:r>
            <a:r>
              <a:rPr sz="2000" spc="-45" dirty="0">
                <a:solidFill>
                  <a:srgbClr val="5D193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5D1936"/>
                </a:solidFill>
                <a:latin typeface="Times New Roman"/>
                <a:cs typeface="Times New Roman"/>
              </a:rPr>
              <a:t>деятельность</a:t>
            </a:r>
            <a:r>
              <a:rPr sz="2000" spc="-55" dirty="0">
                <a:solidFill>
                  <a:srgbClr val="5D193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5D1936"/>
                </a:solidFill>
                <a:latin typeface="Times New Roman"/>
                <a:cs typeface="Times New Roman"/>
              </a:rPr>
              <a:t>детей,</a:t>
            </a:r>
            <a:r>
              <a:rPr sz="2000" spc="-45" dirty="0">
                <a:solidFill>
                  <a:srgbClr val="5D193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5D1936"/>
                </a:solidFill>
                <a:latin typeface="Times New Roman"/>
                <a:cs typeface="Times New Roman"/>
              </a:rPr>
              <a:t>родителей</a:t>
            </a:r>
            <a:r>
              <a:rPr sz="2000" spc="-45" dirty="0">
                <a:solidFill>
                  <a:srgbClr val="5D193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5D1936"/>
                </a:solidFill>
                <a:latin typeface="Times New Roman"/>
                <a:cs typeface="Times New Roman"/>
              </a:rPr>
              <a:t>и</a:t>
            </a:r>
            <a:r>
              <a:rPr sz="2000" spc="-55" dirty="0">
                <a:solidFill>
                  <a:srgbClr val="5D1936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5D1936"/>
                </a:solidFill>
                <a:latin typeface="Times New Roman"/>
                <a:cs typeface="Times New Roman"/>
              </a:rPr>
              <a:t>педагогов </a:t>
            </a:r>
            <a:r>
              <a:rPr sz="2000" spc="-20" dirty="0">
                <a:solidFill>
                  <a:srgbClr val="5D1936"/>
                </a:solidFill>
                <a:latin typeface="Times New Roman"/>
                <a:cs typeface="Times New Roman"/>
              </a:rPr>
              <a:t>ДОУ.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55" y="4012920"/>
            <a:ext cx="448945" cy="2845435"/>
            <a:chOff x="-355" y="4012920"/>
            <a:chExt cx="448945" cy="2845435"/>
          </a:xfrm>
        </p:grpSpPr>
        <p:sp>
          <p:nvSpPr>
            <p:cNvPr id="3" name="object 3"/>
            <p:cNvSpPr/>
            <p:nvPr/>
          </p:nvSpPr>
          <p:spPr>
            <a:xfrm>
              <a:off x="0" y="4040740"/>
              <a:ext cx="444500" cy="2817495"/>
            </a:xfrm>
            <a:custGeom>
              <a:avLst/>
              <a:gdLst/>
              <a:ahLst/>
              <a:cxnLst/>
              <a:rect l="l" t="t" r="r" b="b"/>
              <a:pathLst>
                <a:path w="444500" h="2817495">
                  <a:moveTo>
                    <a:pt x="0" y="0"/>
                  </a:moveTo>
                  <a:lnTo>
                    <a:pt x="0" y="2817259"/>
                  </a:lnTo>
                  <a:lnTo>
                    <a:pt x="444222" y="2817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44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355" y="4012920"/>
              <a:ext cx="448945" cy="2844800"/>
            </a:xfrm>
            <a:custGeom>
              <a:avLst/>
              <a:gdLst/>
              <a:ahLst/>
              <a:cxnLst/>
              <a:rect l="l" t="t" r="r" b="b"/>
              <a:pathLst>
                <a:path w="448945" h="2844800">
                  <a:moveTo>
                    <a:pt x="0" y="0"/>
                  </a:moveTo>
                  <a:lnTo>
                    <a:pt x="0" y="2844723"/>
                  </a:lnTo>
                  <a:lnTo>
                    <a:pt x="448551" y="2844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3C9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78625" y="196824"/>
            <a:ext cx="10326370" cy="49475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2850" algn="ctr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5D1936"/>
                </a:solidFill>
                <a:latin typeface="Times New Roman"/>
                <a:cs typeface="Times New Roman"/>
              </a:rPr>
              <a:t>I</a:t>
            </a:r>
            <a:r>
              <a:rPr sz="1400" b="1" spc="-5" dirty="0">
                <a:solidFill>
                  <a:srgbClr val="5D1936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D1936"/>
                </a:solidFill>
                <a:latin typeface="Times New Roman"/>
                <a:cs typeface="Times New Roman"/>
              </a:rPr>
              <a:t>этап</a:t>
            </a:r>
            <a:r>
              <a:rPr sz="1400" b="1" spc="-10" dirty="0">
                <a:solidFill>
                  <a:srgbClr val="5D1936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D1936"/>
                </a:solidFill>
                <a:latin typeface="Times New Roman"/>
                <a:cs typeface="Times New Roman"/>
              </a:rPr>
              <a:t>–</a:t>
            </a:r>
            <a:r>
              <a:rPr sz="1400" b="1" spc="5" dirty="0">
                <a:solidFill>
                  <a:srgbClr val="5D1936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5D1936"/>
                </a:solidFill>
                <a:latin typeface="Times New Roman"/>
                <a:cs typeface="Times New Roman"/>
              </a:rPr>
              <a:t>подготовительный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1400" b="1" dirty="0">
                <a:solidFill>
                  <a:srgbClr val="5D1936"/>
                </a:solidFill>
                <a:latin typeface="Times New Roman"/>
                <a:cs typeface="Times New Roman"/>
              </a:rPr>
              <a:t>-</a:t>
            </a:r>
            <a:r>
              <a:rPr sz="1400" b="1" spc="-10" dirty="0">
                <a:solidFill>
                  <a:srgbClr val="5D1936"/>
                </a:solidFill>
                <a:latin typeface="Times New Roman"/>
                <a:cs typeface="Times New Roman"/>
              </a:rPr>
              <a:t>Анкетирование</a:t>
            </a:r>
            <a:r>
              <a:rPr sz="1400" b="1" spc="-30" dirty="0">
                <a:solidFill>
                  <a:srgbClr val="5D1936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5D1936"/>
                </a:solidFill>
                <a:latin typeface="Times New Roman"/>
                <a:cs typeface="Times New Roman"/>
              </a:rPr>
              <a:t>родителей</a:t>
            </a:r>
            <a:r>
              <a:rPr sz="1400" b="1" spc="-35" dirty="0">
                <a:solidFill>
                  <a:srgbClr val="5D1936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D1936"/>
                </a:solidFill>
                <a:latin typeface="Times New Roman"/>
                <a:cs typeface="Times New Roman"/>
              </a:rPr>
              <a:t>по</a:t>
            </a:r>
            <a:r>
              <a:rPr sz="1400" b="1" spc="-20" dirty="0">
                <a:solidFill>
                  <a:srgbClr val="5D1936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5D1936"/>
                </a:solidFill>
                <a:latin typeface="Times New Roman"/>
                <a:cs typeface="Times New Roman"/>
              </a:rPr>
              <a:t>проблеме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1400" b="1" dirty="0">
                <a:solidFill>
                  <a:srgbClr val="5D1936"/>
                </a:solidFill>
                <a:latin typeface="Times New Roman"/>
                <a:cs typeface="Times New Roman"/>
              </a:rPr>
              <a:t>-</a:t>
            </a:r>
            <a:r>
              <a:rPr sz="1400" b="1" spc="-10" dirty="0">
                <a:solidFill>
                  <a:srgbClr val="5D1936"/>
                </a:solidFill>
                <a:latin typeface="Times New Roman"/>
                <a:cs typeface="Times New Roman"/>
              </a:rPr>
              <a:t>Определение</a:t>
            </a:r>
            <a:r>
              <a:rPr sz="1400" b="1" spc="-20" dirty="0">
                <a:solidFill>
                  <a:srgbClr val="5D1936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D1936"/>
                </a:solidFill>
                <a:latin typeface="Times New Roman"/>
                <a:cs typeface="Times New Roman"/>
              </a:rPr>
              <a:t>цели</a:t>
            </a:r>
            <a:r>
              <a:rPr sz="1400" b="1" spc="-15" dirty="0">
                <a:solidFill>
                  <a:srgbClr val="5D1936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D1936"/>
                </a:solidFill>
                <a:latin typeface="Times New Roman"/>
                <a:cs typeface="Times New Roman"/>
              </a:rPr>
              <a:t>и</a:t>
            </a:r>
            <a:r>
              <a:rPr sz="1400" b="1" spc="-15" dirty="0">
                <a:solidFill>
                  <a:srgbClr val="5D1936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5D1936"/>
                </a:solidFill>
                <a:latin typeface="Times New Roman"/>
                <a:cs typeface="Times New Roman"/>
              </a:rPr>
              <a:t>задач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1400" b="1" dirty="0">
                <a:solidFill>
                  <a:srgbClr val="5D1936"/>
                </a:solidFill>
                <a:latin typeface="Times New Roman"/>
                <a:cs typeface="Times New Roman"/>
              </a:rPr>
              <a:t>-</a:t>
            </a:r>
            <a:r>
              <a:rPr sz="1400" b="1" spc="-10" dirty="0">
                <a:solidFill>
                  <a:srgbClr val="5D1936"/>
                </a:solidFill>
                <a:latin typeface="Times New Roman"/>
                <a:cs typeface="Times New Roman"/>
              </a:rPr>
              <a:t>Созданий</a:t>
            </a:r>
            <a:r>
              <a:rPr sz="1400" b="1" spc="-35" dirty="0">
                <a:solidFill>
                  <a:srgbClr val="5D1936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5D1936"/>
                </a:solidFill>
                <a:latin typeface="Times New Roman"/>
                <a:cs typeface="Times New Roman"/>
              </a:rPr>
              <a:t>необходимых</a:t>
            </a:r>
            <a:r>
              <a:rPr sz="1400" b="1" spc="-15" dirty="0">
                <a:solidFill>
                  <a:srgbClr val="5D1936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5D1936"/>
                </a:solidFill>
                <a:latin typeface="Times New Roman"/>
                <a:cs typeface="Times New Roman"/>
              </a:rPr>
              <a:t>условий</a:t>
            </a:r>
            <a:r>
              <a:rPr sz="1400" b="1" spc="-20" dirty="0">
                <a:solidFill>
                  <a:srgbClr val="5D1936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D1936"/>
                </a:solidFill>
                <a:latin typeface="Times New Roman"/>
                <a:cs typeface="Times New Roman"/>
              </a:rPr>
              <a:t>для</a:t>
            </a:r>
            <a:r>
              <a:rPr sz="1400" b="1" spc="-30" dirty="0">
                <a:solidFill>
                  <a:srgbClr val="5D1936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D1936"/>
                </a:solidFill>
                <a:latin typeface="Times New Roman"/>
                <a:cs typeface="Times New Roman"/>
              </a:rPr>
              <a:t>реализации</a:t>
            </a:r>
            <a:r>
              <a:rPr sz="1400" b="1" spc="-30" dirty="0">
                <a:solidFill>
                  <a:srgbClr val="5D1936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5D1936"/>
                </a:solidFill>
                <a:latin typeface="Times New Roman"/>
                <a:cs typeface="Times New Roman"/>
              </a:rPr>
              <a:t>проекта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1400" b="1" dirty="0">
                <a:solidFill>
                  <a:srgbClr val="5D1936"/>
                </a:solidFill>
                <a:latin typeface="Times New Roman"/>
                <a:cs typeface="Times New Roman"/>
              </a:rPr>
              <a:t>-</a:t>
            </a:r>
            <a:r>
              <a:rPr sz="1400" b="1" spc="-10" dirty="0">
                <a:solidFill>
                  <a:srgbClr val="5D1936"/>
                </a:solidFill>
                <a:latin typeface="Times New Roman"/>
                <a:cs typeface="Times New Roman"/>
              </a:rPr>
              <a:t>Рекомендации</a:t>
            </a:r>
            <a:r>
              <a:rPr sz="1400" b="1" spc="-30" dirty="0">
                <a:solidFill>
                  <a:srgbClr val="5D1936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D1936"/>
                </a:solidFill>
                <a:latin typeface="Times New Roman"/>
                <a:cs typeface="Times New Roman"/>
              </a:rPr>
              <a:t>для</a:t>
            </a:r>
            <a:r>
              <a:rPr sz="1400" b="1" spc="-30" dirty="0">
                <a:solidFill>
                  <a:srgbClr val="5D1936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5D1936"/>
                </a:solidFill>
                <a:latin typeface="Times New Roman"/>
                <a:cs typeface="Times New Roman"/>
              </a:rPr>
              <a:t>родителей</a:t>
            </a:r>
            <a:endParaRPr sz="1400" dirty="0">
              <a:latin typeface="Times New Roman"/>
              <a:cs typeface="Times New Roman"/>
            </a:endParaRPr>
          </a:p>
          <a:p>
            <a:pPr marL="1210945" algn="ctr">
              <a:lnSpc>
                <a:spcPct val="100000"/>
              </a:lnSpc>
              <a:spcBef>
                <a:spcPts val="990"/>
              </a:spcBef>
            </a:pPr>
            <a:r>
              <a:rPr sz="1400" b="1" dirty="0">
                <a:solidFill>
                  <a:srgbClr val="5D1936"/>
                </a:solidFill>
                <a:latin typeface="Times New Roman"/>
                <a:cs typeface="Times New Roman"/>
              </a:rPr>
              <a:t>II этап</a:t>
            </a:r>
            <a:r>
              <a:rPr sz="1400" b="1" spc="-15" dirty="0">
                <a:solidFill>
                  <a:srgbClr val="5D1936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D1936"/>
                </a:solidFill>
                <a:latin typeface="Times New Roman"/>
                <a:cs typeface="Times New Roman"/>
              </a:rPr>
              <a:t>–</a:t>
            </a:r>
            <a:r>
              <a:rPr sz="1400" b="1" spc="5" dirty="0">
                <a:solidFill>
                  <a:srgbClr val="5D1936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5D1936"/>
                </a:solidFill>
                <a:latin typeface="Times New Roman"/>
                <a:cs typeface="Times New Roman"/>
              </a:rPr>
              <a:t>практический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70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5D1936"/>
                </a:solidFill>
                <a:latin typeface="Times New Roman"/>
                <a:cs typeface="Times New Roman"/>
              </a:rPr>
              <a:t>-Разработка</a:t>
            </a:r>
            <a:r>
              <a:rPr sz="1400" b="1" spc="-65" dirty="0">
                <a:solidFill>
                  <a:srgbClr val="5D1936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5D1936"/>
                </a:solidFill>
                <a:latin typeface="Times New Roman"/>
                <a:cs typeface="Times New Roman"/>
              </a:rPr>
              <a:t>консультации</a:t>
            </a:r>
            <a:r>
              <a:rPr sz="1400" b="1" spc="-60" dirty="0">
                <a:solidFill>
                  <a:srgbClr val="5D1936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D1936"/>
                </a:solidFill>
                <a:latin typeface="Times New Roman"/>
                <a:cs typeface="Times New Roman"/>
              </a:rPr>
              <a:t>«Семейные</a:t>
            </a:r>
            <a:r>
              <a:rPr sz="1400" b="1" spc="-55" dirty="0">
                <a:solidFill>
                  <a:srgbClr val="5D1936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5D1936"/>
                </a:solidFill>
                <a:latin typeface="Times New Roman"/>
                <a:cs typeface="Times New Roman"/>
              </a:rPr>
              <a:t>традиции»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1400" b="1" dirty="0">
                <a:solidFill>
                  <a:srgbClr val="5D1936"/>
                </a:solidFill>
                <a:latin typeface="Times New Roman"/>
                <a:cs typeface="Times New Roman"/>
              </a:rPr>
              <a:t>-Создание</a:t>
            </a:r>
            <a:r>
              <a:rPr sz="1400" b="1" spc="-25" dirty="0">
                <a:solidFill>
                  <a:srgbClr val="5D1936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5D1936"/>
                </a:solidFill>
                <a:latin typeface="Times New Roman"/>
                <a:cs typeface="Times New Roman"/>
              </a:rPr>
              <a:t>папки-</a:t>
            </a:r>
            <a:r>
              <a:rPr sz="1400" b="1" spc="-10" dirty="0">
                <a:solidFill>
                  <a:srgbClr val="5D1936"/>
                </a:solidFill>
                <a:latin typeface="Times New Roman"/>
                <a:cs typeface="Times New Roman"/>
              </a:rPr>
              <a:t>передвижки</a:t>
            </a:r>
            <a:r>
              <a:rPr sz="1400" b="1" spc="-35" dirty="0">
                <a:solidFill>
                  <a:srgbClr val="5D1936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D1936"/>
                </a:solidFill>
                <a:latin typeface="Times New Roman"/>
                <a:cs typeface="Times New Roman"/>
              </a:rPr>
              <a:t>«Семья.</a:t>
            </a:r>
            <a:r>
              <a:rPr sz="1400" b="1" spc="-25" dirty="0">
                <a:solidFill>
                  <a:srgbClr val="5D1936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D1936"/>
                </a:solidFill>
                <a:latin typeface="Times New Roman"/>
                <a:cs typeface="Times New Roman"/>
              </a:rPr>
              <a:t>Семейные</a:t>
            </a:r>
            <a:r>
              <a:rPr sz="1400" b="1" spc="-20" dirty="0">
                <a:solidFill>
                  <a:srgbClr val="5D1936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5D1936"/>
                </a:solidFill>
                <a:latin typeface="Times New Roman"/>
                <a:cs typeface="Times New Roman"/>
              </a:rPr>
              <a:t>традиции»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1400" b="1" dirty="0">
                <a:solidFill>
                  <a:srgbClr val="5D1936"/>
                </a:solidFill>
                <a:latin typeface="Times New Roman"/>
                <a:cs typeface="Times New Roman"/>
              </a:rPr>
              <a:t>-</a:t>
            </a:r>
            <a:r>
              <a:rPr sz="1400" b="1" spc="-10" dirty="0">
                <a:solidFill>
                  <a:srgbClr val="5D1936"/>
                </a:solidFill>
                <a:latin typeface="Times New Roman"/>
                <a:cs typeface="Times New Roman"/>
              </a:rPr>
              <a:t>Изготовление</a:t>
            </a:r>
            <a:r>
              <a:rPr sz="1400" b="1" spc="-25" dirty="0">
                <a:solidFill>
                  <a:srgbClr val="5D1936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5D1936"/>
                </a:solidFill>
                <a:latin typeface="Times New Roman"/>
                <a:cs typeface="Times New Roman"/>
              </a:rPr>
              <a:t>открыток-подарков</a:t>
            </a:r>
            <a:r>
              <a:rPr sz="1400" b="1" spc="-15" dirty="0">
                <a:solidFill>
                  <a:srgbClr val="5D1936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D1936"/>
                </a:solidFill>
                <a:latin typeface="Times New Roman"/>
                <a:cs typeface="Times New Roman"/>
              </a:rPr>
              <a:t>к</a:t>
            </a:r>
            <a:r>
              <a:rPr sz="1400" b="1" spc="-30" dirty="0">
                <a:solidFill>
                  <a:srgbClr val="5D1936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D1936"/>
                </a:solidFill>
                <a:latin typeface="Times New Roman"/>
                <a:cs typeface="Times New Roman"/>
              </a:rPr>
              <a:t>традиционным</a:t>
            </a:r>
            <a:r>
              <a:rPr sz="1400" b="1" spc="-20" dirty="0">
                <a:solidFill>
                  <a:srgbClr val="5D1936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 err="1">
                <a:solidFill>
                  <a:srgbClr val="5D1936"/>
                </a:solidFill>
                <a:latin typeface="Times New Roman"/>
                <a:cs typeface="Times New Roman"/>
              </a:rPr>
              <a:t>праздникам</a:t>
            </a:r>
            <a:r>
              <a:rPr sz="1400" b="1" spc="-10" dirty="0">
                <a:solidFill>
                  <a:srgbClr val="5D1936"/>
                </a:solidFill>
                <a:latin typeface="Times New Roman"/>
                <a:cs typeface="Times New Roman"/>
              </a:rPr>
              <a:t> )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1400" b="1" dirty="0">
                <a:solidFill>
                  <a:srgbClr val="5D1936"/>
                </a:solidFill>
                <a:latin typeface="Times New Roman"/>
                <a:cs typeface="Times New Roman"/>
              </a:rPr>
              <a:t>-</a:t>
            </a:r>
            <a:r>
              <a:rPr sz="1400" b="1" spc="-10" dirty="0">
                <a:solidFill>
                  <a:srgbClr val="5D1936"/>
                </a:solidFill>
                <a:latin typeface="Times New Roman"/>
                <a:cs typeface="Times New Roman"/>
              </a:rPr>
              <a:t>Совместные праздники</a:t>
            </a:r>
            <a:r>
              <a:rPr sz="1400" b="1" spc="-15" dirty="0">
                <a:solidFill>
                  <a:srgbClr val="5D1936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D1936"/>
                </a:solidFill>
                <a:latin typeface="Times New Roman"/>
                <a:cs typeface="Times New Roman"/>
              </a:rPr>
              <a:t>с</a:t>
            </a:r>
            <a:r>
              <a:rPr sz="1400" b="1" spc="-15" dirty="0">
                <a:solidFill>
                  <a:srgbClr val="5D1936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D1936"/>
                </a:solidFill>
                <a:latin typeface="Times New Roman"/>
                <a:cs typeface="Times New Roman"/>
              </a:rPr>
              <a:t>детьми</a:t>
            </a:r>
            <a:r>
              <a:rPr sz="1400" b="1" spc="-20" dirty="0">
                <a:solidFill>
                  <a:srgbClr val="5D1936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D1936"/>
                </a:solidFill>
                <a:latin typeface="Times New Roman"/>
                <a:cs typeface="Times New Roman"/>
              </a:rPr>
              <a:t>и</a:t>
            </a:r>
            <a:r>
              <a:rPr sz="1400" b="1" spc="-20" dirty="0">
                <a:solidFill>
                  <a:srgbClr val="5D1936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5D1936"/>
                </a:solidFill>
                <a:latin typeface="Times New Roman"/>
                <a:cs typeface="Times New Roman"/>
              </a:rPr>
              <a:t>родителями</a:t>
            </a:r>
            <a:r>
              <a:rPr sz="1400" b="1" spc="-20" dirty="0">
                <a:solidFill>
                  <a:srgbClr val="5D1936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D1936"/>
                </a:solidFill>
                <a:latin typeface="Times New Roman"/>
                <a:cs typeface="Times New Roman"/>
              </a:rPr>
              <a:t>в</a:t>
            </a:r>
            <a:r>
              <a:rPr sz="1400" b="1" spc="-10" dirty="0">
                <a:solidFill>
                  <a:srgbClr val="5D1936"/>
                </a:solidFill>
                <a:latin typeface="Times New Roman"/>
                <a:cs typeface="Times New Roman"/>
              </a:rPr>
              <a:t> </a:t>
            </a:r>
            <a:r>
              <a:rPr sz="1400" b="1" spc="-25" dirty="0">
                <a:solidFill>
                  <a:srgbClr val="5D1936"/>
                </a:solidFill>
                <a:latin typeface="Times New Roman"/>
                <a:cs typeface="Times New Roman"/>
              </a:rPr>
              <a:t>ДОУ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1400" b="1" dirty="0">
                <a:solidFill>
                  <a:srgbClr val="5D1936"/>
                </a:solidFill>
                <a:latin typeface="Times New Roman"/>
                <a:cs typeface="Times New Roman"/>
              </a:rPr>
              <a:t>-Разработка</a:t>
            </a:r>
            <a:r>
              <a:rPr sz="1400" b="1" spc="-25" dirty="0">
                <a:solidFill>
                  <a:srgbClr val="5D1936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D1936"/>
                </a:solidFill>
                <a:latin typeface="Times New Roman"/>
                <a:cs typeface="Times New Roman"/>
              </a:rPr>
              <a:t>и</a:t>
            </a:r>
            <a:r>
              <a:rPr sz="1400" b="1" spc="-25" dirty="0">
                <a:solidFill>
                  <a:srgbClr val="5D1936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5D1936"/>
                </a:solidFill>
                <a:latin typeface="Times New Roman"/>
                <a:cs typeface="Times New Roman"/>
              </a:rPr>
              <a:t>накопление</a:t>
            </a:r>
            <a:r>
              <a:rPr sz="1400" b="1" spc="-25" dirty="0">
                <a:solidFill>
                  <a:srgbClr val="5D1936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5D1936"/>
                </a:solidFill>
                <a:latin typeface="Times New Roman"/>
                <a:cs typeface="Times New Roman"/>
              </a:rPr>
              <a:t>методических</a:t>
            </a:r>
            <a:r>
              <a:rPr sz="1400" b="1" spc="-30" dirty="0">
                <a:solidFill>
                  <a:srgbClr val="5D1936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5D1936"/>
                </a:solidFill>
                <a:latin typeface="Times New Roman"/>
                <a:cs typeface="Times New Roman"/>
              </a:rPr>
              <a:t>материалов,</a:t>
            </a:r>
            <a:r>
              <a:rPr sz="1400" b="1" spc="-25" dirty="0">
                <a:solidFill>
                  <a:srgbClr val="5D1936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D1936"/>
                </a:solidFill>
                <a:latin typeface="Times New Roman"/>
                <a:cs typeface="Times New Roman"/>
              </a:rPr>
              <a:t>разработка</a:t>
            </a:r>
            <a:r>
              <a:rPr sz="1400" b="1" spc="-15" dirty="0">
                <a:solidFill>
                  <a:srgbClr val="5D1936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5D1936"/>
                </a:solidFill>
                <a:latin typeface="Times New Roman"/>
                <a:cs typeface="Times New Roman"/>
              </a:rPr>
              <a:t>рекомендаций</a:t>
            </a:r>
            <a:r>
              <a:rPr sz="1400" b="1" spc="-35" dirty="0">
                <a:solidFill>
                  <a:srgbClr val="5D1936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D1936"/>
                </a:solidFill>
                <a:latin typeface="Times New Roman"/>
                <a:cs typeface="Times New Roman"/>
              </a:rPr>
              <a:t>по</a:t>
            </a:r>
            <a:r>
              <a:rPr sz="1400" b="1" spc="-20" dirty="0">
                <a:solidFill>
                  <a:srgbClr val="5D1936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5D1936"/>
                </a:solidFill>
                <a:latin typeface="Times New Roman"/>
                <a:cs typeface="Times New Roman"/>
              </a:rPr>
              <a:t>проблеме.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sz="1400" b="1" dirty="0">
                <a:solidFill>
                  <a:srgbClr val="5D1936"/>
                </a:solidFill>
                <a:latin typeface="Times New Roman"/>
                <a:cs typeface="Times New Roman"/>
              </a:rPr>
              <a:t>-Беседа</a:t>
            </a:r>
            <a:r>
              <a:rPr sz="1400" b="1" spc="-20" dirty="0">
                <a:solidFill>
                  <a:srgbClr val="5D1936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D1936"/>
                </a:solidFill>
                <a:latin typeface="Times New Roman"/>
                <a:cs typeface="Times New Roman"/>
              </a:rPr>
              <a:t>с</a:t>
            </a:r>
            <a:r>
              <a:rPr sz="1400" b="1" spc="-15" dirty="0">
                <a:solidFill>
                  <a:srgbClr val="5D1936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D1936"/>
                </a:solidFill>
                <a:latin typeface="Times New Roman"/>
                <a:cs typeface="Times New Roman"/>
              </a:rPr>
              <a:t>детьми.</a:t>
            </a:r>
            <a:r>
              <a:rPr sz="1400" b="1" spc="-25" dirty="0">
                <a:solidFill>
                  <a:srgbClr val="5D1936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5D1936"/>
                </a:solidFill>
                <a:latin typeface="Times New Roman"/>
                <a:cs typeface="Times New Roman"/>
              </a:rPr>
              <a:t>Сюжетно-</a:t>
            </a:r>
            <a:r>
              <a:rPr sz="1400" b="1" dirty="0">
                <a:solidFill>
                  <a:srgbClr val="5D1936"/>
                </a:solidFill>
                <a:latin typeface="Times New Roman"/>
                <a:cs typeface="Times New Roman"/>
              </a:rPr>
              <a:t>ролевые</a:t>
            </a:r>
            <a:r>
              <a:rPr sz="1400" b="1" spc="-25" dirty="0">
                <a:solidFill>
                  <a:srgbClr val="5D1936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5D1936"/>
                </a:solidFill>
                <a:latin typeface="Times New Roman"/>
                <a:cs typeface="Times New Roman"/>
              </a:rPr>
              <a:t>игры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212215" algn="ctr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solidFill>
                  <a:srgbClr val="5D1936"/>
                </a:solidFill>
                <a:latin typeface="Times New Roman"/>
                <a:cs typeface="Times New Roman"/>
              </a:rPr>
              <a:t>III этап</a:t>
            </a:r>
            <a:r>
              <a:rPr sz="1400" b="1" spc="-15" dirty="0">
                <a:solidFill>
                  <a:srgbClr val="5D1936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D1936"/>
                </a:solidFill>
                <a:latin typeface="Times New Roman"/>
                <a:cs typeface="Times New Roman"/>
              </a:rPr>
              <a:t>– </a:t>
            </a:r>
            <a:r>
              <a:rPr sz="1400" b="1" spc="-10" dirty="0">
                <a:solidFill>
                  <a:srgbClr val="5D1936"/>
                </a:solidFill>
                <a:latin typeface="Times New Roman"/>
                <a:cs typeface="Times New Roman"/>
              </a:rPr>
              <a:t>заключительный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8625" y="5726417"/>
            <a:ext cx="3872229" cy="579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5D1936"/>
                </a:solidFill>
                <a:latin typeface="Times New Roman"/>
                <a:cs typeface="Times New Roman"/>
              </a:rPr>
              <a:t>-Обработка</a:t>
            </a:r>
            <a:r>
              <a:rPr sz="1400" b="1" spc="-20" dirty="0">
                <a:solidFill>
                  <a:srgbClr val="5D1936"/>
                </a:solidFill>
                <a:latin typeface="Times New Roman"/>
                <a:cs typeface="Times New Roman"/>
              </a:rPr>
              <a:t> результатов</a:t>
            </a:r>
            <a:r>
              <a:rPr sz="1400" b="1" spc="-25" dirty="0">
                <a:solidFill>
                  <a:srgbClr val="5D1936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D1936"/>
                </a:solidFill>
                <a:latin typeface="Times New Roman"/>
                <a:cs typeface="Times New Roman"/>
              </a:rPr>
              <a:t>по</a:t>
            </a:r>
            <a:r>
              <a:rPr sz="1400" b="1" spc="-15" dirty="0">
                <a:solidFill>
                  <a:srgbClr val="5D1936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D1936"/>
                </a:solidFill>
                <a:latin typeface="Times New Roman"/>
                <a:cs typeface="Times New Roman"/>
              </a:rPr>
              <a:t>реализации</a:t>
            </a:r>
            <a:r>
              <a:rPr sz="1400" b="1" spc="-30" dirty="0">
                <a:solidFill>
                  <a:srgbClr val="5D1936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5D1936"/>
                </a:solidFill>
                <a:latin typeface="Times New Roman"/>
                <a:cs typeface="Times New Roman"/>
              </a:rPr>
              <a:t>проекта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1400" b="1" dirty="0">
                <a:solidFill>
                  <a:srgbClr val="5D1936"/>
                </a:solidFill>
                <a:latin typeface="Times New Roman"/>
                <a:cs typeface="Times New Roman"/>
              </a:rPr>
              <a:t>-</a:t>
            </a:r>
            <a:r>
              <a:rPr sz="1400" b="1" spc="-10" dirty="0">
                <a:solidFill>
                  <a:srgbClr val="5D1936"/>
                </a:solidFill>
                <a:latin typeface="Times New Roman"/>
                <a:cs typeface="Times New Roman"/>
              </a:rPr>
              <a:t>Фотовыставка</a:t>
            </a:r>
            <a:r>
              <a:rPr sz="1400" b="1" spc="-5" dirty="0">
                <a:solidFill>
                  <a:srgbClr val="5D1936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D1936"/>
                </a:solidFill>
                <a:latin typeface="Times New Roman"/>
                <a:cs typeface="Times New Roman"/>
              </a:rPr>
              <a:t>«Семейные</a:t>
            </a:r>
            <a:r>
              <a:rPr sz="1400" b="1" spc="-10" dirty="0">
                <a:solidFill>
                  <a:srgbClr val="5D1936"/>
                </a:solidFill>
                <a:latin typeface="Times New Roman"/>
                <a:cs typeface="Times New Roman"/>
              </a:rPr>
              <a:t> традиции»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9504" y="2092934"/>
            <a:ext cx="6120765" cy="2159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2400"/>
              </a:lnSpc>
              <a:spcBef>
                <a:spcPts val="100"/>
              </a:spcBef>
            </a:pPr>
            <a:r>
              <a:rPr sz="2000" u="none" dirty="0">
                <a:solidFill>
                  <a:srgbClr val="B1126C"/>
                </a:solidFill>
              </a:rPr>
              <a:t>I</a:t>
            </a:r>
            <a:r>
              <a:rPr sz="2000" u="none" spc="-5" dirty="0">
                <a:solidFill>
                  <a:srgbClr val="B1126C"/>
                </a:solidFill>
              </a:rPr>
              <a:t> </a:t>
            </a:r>
            <a:r>
              <a:rPr sz="2000" u="none" dirty="0">
                <a:solidFill>
                  <a:srgbClr val="B1126C"/>
                </a:solidFill>
              </a:rPr>
              <a:t>этап – </a:t>
            </a:r>
            <a:r>
              <a:rPr sz="2000" u="none" spc="-10" dirty="0">
                <a:solidFill>
                  <a:srgbClr val="B1126C"/>
                </a:solidFill>
              </a:rPr>
              <a:t>подготовительный</a:t>
            </a:r>
            <a:endParaRPr sz="2000"/>
          </a:p>
          <a:p>
            <a:pPr marL="12700" marR="5080" algn="ctr">
              <a:lnSpc>
                <a:spcPts val="7200"/>
              </a:lnSpc>
              <a:spcBef>
                <a:spcPts val="100"/>
              </a:spcBef>
            </a:pPr>
            <a:r>
              <a:rPr sz="6000" u="none" spc="-30" dirty="0">
                <a:solidFill>
                  <a:srgbClr val="B1126C"/>
                </a:solidFill>
              </a:rPr>
              <a:t>Взаимодействие</a:t>
            </a:r>
            <a:r>
              <a:rPr sz="6000" u="none" spc="-270" dirty="0">
                <a:solidFill>
                  <a:srgbClr val="B1126C"/>
                </a:solidFill>
              </a:rPr>
              <a:t> </a:t>
            </a:r>
            <a:r>
              <a:rPr sz="6000" u="none" spc="-50" dirty="0">
                <a:solidFill>
                  <a:srgbClr val="B1126C"/>
                </a:solidFill>
              </a:rPr>
              <a:t>с </a:t>
            </a:r>
            <a:r>
              <a:rPr sz="6000" u="none" spc="-10" dirty="0">
                <a:solidFill>
                  <a:srgbClr val="B1126C"/>
                </a:solidFill>
              </a:rPr>
              <a:t>родителями</a:t>
            </a:r>
            <a:endParaRPr sz="6000"/>
          </a:p>
        </p:txBody>
      </p:sp>
    </p:spTree>
  </p:cSld>
  <p:clrMapOvr>
    <a:masterClrMapping/>
  </p:clrMapOvr>
  <p:transition>
    <p:wipe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4383" y="223456"/>
            <a:ext cx="49079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3880" marR="5080" indent="-1821814">
              <a:lnSpc>
                <a:spcPct val="100000"/>
              </a:lnSpc>
              <a:spcBef>
                <a:spcPts val="100"/>
              </a:spcBef>
            </a:pPr>
            <a:r>
              <a:rPr sz="2000" u="none" spc="-10" dirty="0">
                <a:solidFill>
                  <a:srgbClr val="B1126C"/>
                </a:solidFill>
              </a:rPr>
              <a:t>Анкетирование</a:t>
            </a:r>
            <a:r>
              <a:rPr sz="2000" u="none" spc="-45" dirty="0">
                <a:solidFill>
                  <a:srgbClr val="B1126C"/>
                </a:solidFill>
              </a:rPr>
              <a:t> </a:t>
            </a:r>
            <a:r>
              <a:rPr sz="2000" u="none" dirty="0">
                <a:solidFill>
                  <a:srgbClr val="B1126C"/>
                </a:solidFill>
              </a:rPr>
              <a:t>для</a:t>
            </a:r>
            <a:r>
              <a:rPr sz="2000" u="none" spc="-45" dirty="0">
                <a:solidFill>
                  <a:srgbClr val="B1126C"/>
                </a:solidFill>
              </a:rPr>
              <a:t> </a:t>
            </a:r>
            <a:r>
              <a:rPr sz="2000" u="none" dirty="0">
                <a:solidFill>
                  <a:srgbClr val="B1126C"/>
                </a:solidFill>
              </a:rPr>
              <a:t>родителей</a:t>
            </a:r>
            <a:r>
              <a:rPr sz="2000" u="none" spc="-40" dirty="0">
                <a:solidFill>
                  <a:srgbClr val="B1126C"/>
                </a:solidFill>
              </a:rPr>
              <a:t> </a:t>
            </a:r>
            <a:r>
              <a:rPr sz="2000" u="none" spc="-10" dirty="0">
                <a:solidFill>
                  <a:srgbClr val="B1126C"/>
                </a:solidFill>
              </a:rPr>
              <a:t>«Семейные традиции»</a:t>
            </a:r>
            <a:endParaRPr sz="2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9605" y="1389964"/>
            <a:ext cx="7847279" cy="4758474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662</Words>
  <Application>Microsoft Office PowerPoint</Application>
  <PresentationFormat>Широкоэкранный</PresentationFormat>
  <Paragraphs>99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Times New Roman</vt:lpstr>
      <vt:lpstr>Trebuchet MS</vt:lpstr>
      <vt:lpstr>Office Theme</vt:lpstr>
      <vt:lpstr>Муниципальное бюджетное дошкольное образовательное учреждение «Детский сад №1» с. Заветное</vt:lpstr>
      <vt:lpstr>Презентация PowerPoint</vt:lpstr>
      <vt:lpstr>Презентация PowerPoint</vt:lpstr>
      <vt:lpstr>Актуальность темы:</vt:lpstr>
      <vt:lpstr>Презентация PowerPoint</vt:lpstr>
      <vt:lpstr>Презентация PowerPoint</vt:lpstr>
      <vt:lpstr>Презентация PowerPoint</vt:lpstr>
      <vt:lpstr>I этап – подготовительный Взаимодействие с родителями</vt:lpstr>
      <vt:lpstr>Анкетирование для родителей «Семейные традиции»</vt:lpstr>
      <vt:lpstr>Рекомендации для родителей</vt:lpstr>
      <vt:lpstr>Совместная деятельность ДОУ с родителями. Семейные традиции.</vt:lpstr>
      <vt:lpstr>Презентация PowerPoint</vt:lpstr>
      <vt:lpstr>II этап – практический Консультация для родителей «Семья и семейные традиции»</vt:lpstr>
      <vt:lpstr>                             Фотовыставка « Моя мама»</vt:lpstr>
      <vt:lpstr>Совместные праздники с детьми и родителями в ДОУ</vt:lpstr>
      <vt:lpstr>Презентация PowerPoint</vt:lpstr>
      <vt:lpstr>Взаимодействие с детьми</vt:lpstr>
      <vt:lpstr>Открытка для мамы</vt:lpstr>
      <vt:lpstr>Открытка для папы</vt:lpstr>
      <vt:lpstr>Акция « Покормите птиц»</vt:lpstr>
      <vt:lpstr>«Мой Дом»</vt:lpstr>
      <vt:lpstr>Поход в музей</vt:lpstr>
      <vt:lpstr>Сюжетно-ролевая игра «Семья, дочки-матери»</vt:lpstr>
      <vt:lpstr>Рисование Семикаракорская роспись</vt:lpstr>
      <vt:lpstr>Участие в конкурсах по ПДД</vt:lpstr>
      <vt:lpstr>Презентация PowerPoint</vt:lpstr>
      <vt:lpstr>Презентация PowerPoint</vt:lpstr>
      <vt:lpstr>Оценка результатов</vt:lpstr>
      <vt:lpstr>Используемая литература: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«Семейные традиции»</dc:title>
  <dc:creator>Microsoft Office</dc:creator>
  <cp:lastModifiedBy>1</cp:lastModifiedBy>
  <cp:revision>6</cp:revision>
  <dcterms:created xsi:type="dcterms:W3CDTF">2025-11-21T11:52:49Z</dcterms:created>
  <dcterms:modified xsi:type="dcterms:W3CDTF">2025-11-28T10:23:46Z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2024-02-05T00:00:00Z</vt:filetime>
  </property>
  <property fmtid="{D5CDD505-2E9C-101B-9397-08002B2CF9AE}" pid="3" name="Creator">
    <vt:lpwstr>Impress</vt:lpwstr>
  </property>
  <property fmtid="{D5CDD505-2E9C-101B-9397-08002B2CF9AE}" pid="4" name="Producer">
    <vt:lpwstr>LibreOffice 7.0</vt:lpwstr>
  </property>
  <property fmtid="{D5CDD505-2E9C-101B-9397-08002B2CF9AE}" pid="5" name="LastSaved">
    <vt:filetime>2024-02-05T00:00:00Z</vt:filetime>
  </property>
</Properties>
</file>