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6" r:id="rId5"/>
    <p:sldId id="265" r:id="rId6"/>
    <p:sldId id="258" r:id="rId7"/>
    <p:sldId id="263" r:id="rId8"/>
    <p:sldId id="264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006600"/>
    <a:srgbClr val="0B1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0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0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7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0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2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7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2728-D082-4645-A72C-FBCCCF484608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E30A-EF0B-4B9E-A8A8-E4B25EAC3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bezdtp.ru/campaigns/prognoz-bezopasnosti/poveliteli-nepogod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" y="0"/>
            <a:ext cx="9167622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00688" y="914400"/>
            <a:ext cx="985837" cy="700088"/>
          </a:xfrm>
          <a:prstGeom prst="round2DiagRect">
            <a:avLst/>
          </a:prstGeom>
          <a:solidFill>
            <a:srgbClr val="0B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3464" y="914400"/>
            <a:ext cx="1643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Как Светик и </a:t>
            </a:r>
            <a:r>
              <a:rPr lang="ru-RU" b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Непогодка</a:t>
            </a:r>
            <a:r>
              <a:rPr lang="ru-RU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гулять ходили</a:t>
            </a:r>
            <a:endParaRPr lang="ru-RU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5208" y="200819"/>
            <a:ext cx="8270168" cy="2213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Конкурс «Повелители непогоды»</a:t>
            </a:r>
            <a:b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</a:br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Выиграй приз со Светиком и </a:t>
            </a:r>
            <a:r>
              <a:rPr lang="ru-RU" sz="1800" b="1" dirty="0" err="1" smtClean="0">
                <a:solidFill>
                  <a:srgbClr val="0033CC"/>
                </a:solidFill>
                <a:latin typeface="Calibri Light (Заголовки)"/>
              </a:rPr>
              <a:t>Непогодкой</a:t>
            </a:r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! </a:t>
            </a:r>
            <a:b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alibri Light (Заголовки)"/>
              </a:rPr>
              <a:t>Листай раскраску с их приключениями. 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  <a:latin typeface="Calibri Light (Заголовки)"/>
              </a:rPr>
              <a:t>Выбери понравившуюся картинку и раскрась.</a:t>
            </a:r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 </a:t>
            </a:r>
            <a:b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</a:br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Загрузи фото на официальную страницу конкурса</a:t>
            </a:r>
            <a:r>
              <a:rPr lang="ru-RU" sz="1800" b="1" dirty="0">
                <a:solidFill>
                  <a:srgbClr val="0033CC"/>
                </a:solidFill>
                <a:latin typeface="Calibri Light (Заголовки)"/>
              </a:rPr>
              <a:t>: </a:t>
            </a:r>
            <a:endParaRPr lang="ru-RU" sz="1800" b="1" dirty="0" smtClean="0">
              <a:solidFill>
                <a:srgbClr val="0033CC"/>
              </a:solidFill>
              <a:latin typeface="Calibri Light (Заголовки)"/>
            </a:endParaRPr>
          </a:p>
          <a:p>
            <a:pPr algn="r"/>
            <a:r>
              <a:rPr lang="ru-RU" sz="1800" b="1" dirty="0" smtClean="0">
                <a:latin typeface="Calibri Light (Заголовки)"/>
                <a:hlinkClick r:id="rId2"/>
              </a:rPr>
              <a:t>http</a:t>
            </a:r>
            <a:r>
              <a:rPr lang="ru-RU" sz="1800" b="1" dirty="0">
                <a:latin typeface="Calibri Light (Заголовки)"/>
                <a:hlinkClick r:id="rId2"/>
              </a:rPr>
              <a:t>://bezdtp.ru/campaigns/prognoz-bezopasnosti/poveliteli-nepogodi/</a:t>
            </a:r>
            <a:r>
              <a:rPr lang="ru-RU" sz="1800" b="1" dirty="0">
                <a:latin typeface="Calibri Light (Заголовки)"/>
              </a:rPr>
              <a:t> </a:t>
            </a:r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 </a:t>
            </a:r>
          </a:p>
          <a:p>
            <a:pPr algn="r"/>
            <a:endParaRPr lang="ru-RU" sz="1800" b="1" dirty="0" smtClean="0">
              <a:solidFill>
                <a:srgbClr val="0033CC"/>
              </a:solidFill>
              <a:latin typeface="Calibri Light (Заголовки)"/>
            </a:endParaRPr>
          </a:p>
          <a:p>
            <a:pPr algn="r"/>
            <a:r>
              <a:rPr lang="ru-RU" sz="1800" b="1" dirty="0" smtClean="0">
                <a:solidFill>
                  <a:srgbClr val="0033CC"/>
                </a:solidFill>
                <a:latin typeface="Calibri Light (Заголовки)"/>
              </a:rPr>
              <a:t>Набери больше всего голосов и выиграй приз!</a:t>
            </a:r>
            <a:endParaRPr lang="ru-RU" sz="1800" dirty="0">
              <a:latin typeface="Calibri Light (Заголовки)"/>
            </a:endParaRPr>
          </a:p>
        </p:txBody>
      </p:sp>
      <p:pic>
        <p:nvPicPr>
          <p:cNvPr id="5" name="Picture 2" descr="http://old.bezdtp.ru/campaigns/prognoz-bezopasnosti/i/sf/sf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0819"/>
            <a:ext cx="2590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7" y="2565325"/>
            <a:ext cx="8124268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9" y="0"/>
            <a:ext cx="4846211" cy="6858000"/>
          </a:xfrm>
          <a:prstGeom prst="rect">
            <a:avLst/>
          </a:prstGeom>
        </p:spPr>
      </p:pic>
      <p:pic>
        <p:nvPicPr>
          <p:cNvPr id="1026" name="Picture 2" descr="http://old.bezdtp.ru/campaigns/prognoz-bezopasnosti/i/sf/sf-logo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0819"/>
            <a:ext cx="2590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42" y="6137887"/>
            <a:ext cx="4133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0" dirty="0" smtClean="0">
                <a:solidFill>
                  <a:srgbClr val="006600"/>
                </a:solidFill>
                <a:effectLst/>
                <a:latin typeface="Roboto Condensed"/>
              </a:rPr>
              <a:t>Читай, раскрашивай и получай призы!</a:t>
            </a:r>
            <a:endParaRPr lang="ru-RU" sz="1600" b="1" i="0" dirty="0">
              <a:solidFill>
                <a:srgbClr val="006600"/>
              </a:solidFill>
              <a:effectLst/>
              <a:latin typeface="Roboto Condense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236" y="2431202"/>
            <a:ext cx="4067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Прочитай про приключения Светика и </a:t>
            </a:r>
            <a:r>
              <a:rPr lang="ru-RU" sz="3600" b="1" i="0" dirty="0" err="1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Непогодки</a:t>
            </a:r>
            <a:r>
              <a:rPr lang="ru-RU" sz="3600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и узнай как вести себя на дороге!  </a:t>
            </a:r>
            <a:endParaRPr lang="ru-RU" sz="36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rgbClr val="00B0F0"/>
            </a:gs>
            <a:gs pos="51000">
              <a:schemeClr val="accent5">
                <a:lumMod val="75000"/>
              </a:schemeClr>
            </a:gs>
            <a:gs pos="97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787023" y="365126"/>
            <a:ext cx="714375" cy="735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01004" y="488950"/>
            <a:ext cx="2085515" cy="203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68348" y="4060824"/>
            <a:ext cx="1031927" cy="1139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65126"/>
            <a:ext cx="2543175" cy="255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8697" y="3512975"/>
            <a:ext cx="3456653" cy="289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3200" b="1" i="0" dirty="0" smtClean="0">
                <a:ln w="19050">
                  <a:solidFill>
                    <a:srgbClr val="FF6600"/>
                  </a:solidFill>
                </a:ln>
                <a:solidFill>
                  <a:srgbClr val="F0AA00"/>
                </a:solidFill>
                <a:effectLst/>
                <a:latin typeface="Roboto Condensed"/>
              </a:rPr>
              <a:t>Светик</a:t>
            </a:r>
          </a:p>
          <a:p>
            <a:pPr algn="r"/>
            <a:endParaRPr lang="ru-RU" sz="1000" b="1" i="0" dirty="0" smtClean="0">
              <a:solidFill>
                <a:srgbClr val="F0AA00"/>
              </a:solidFill>
              <a:effectLst/>
              <a:latin typeface="Roboto Condensed"/>
            </a:endParaRPr>
          </a:p>
          <a:p>
            <a:pPr algn="r"/>
            <a:r>
              <a:rPr lang="ru-RU" sz="2800" b="0" i="0" dirty="0" smtClean="0">
                <a:effectLst/>
                <a:latin typeface="Roboto"/>
              </a:rPr>
              <a:t>яркий и заметный, светится в темноте и знает, как вести себя на дороге в плохую погоду.</a:t>
            </a:r>
            <a:endParaRPr lang="ru-RU" sz="2800" b="0" i="0" dirty="0">
              <a:effectLst/>
              <a:latin typeface="Roboto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4" y="3733365"/>
            <a:ext cx="2733675" cy="2895600"/>
          </a:xfrm>
        </p:spPr>
      </p:pic>
      <p:sp>
        <p:nvSpPr>
          <p:cNvPr id="7" name="Прямоугольник 6"/>
          <p:cNvSpPr/>
          <p:nvPr/>
        </p:nvSpPr>
        <p:spPr>
          <a:xfrm>
            <a:off x="358724" y="188988"/>
            <a:ext cx="3628103" cy="332398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54B2A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Непогодка</a:t>
            </a:r>
            <a:endParaRPr lang="ru-RU" sz="3200" b="1" i="0" dirty="0" smtClean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54B2A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</a:endParaRPr>
          </a:p>
          <a:p>
            <a:endParaRPr lang="ru-RU" sz="1000" b="1" i="0" dirty="0" smtClean="0">
              <a:solidFill>
                <a:srgbClr val="54B2A8"/>
              </a:solidFill>
              <a:effectLst/>
              <a:latin typeface="Roboto Condensed"/>
            </a:endParaRPr>
          </a:p>
          <a:p>
            <a:r>
              <a:rPr lang="ru-RU" sz="2800" b="0" i="0" dirty="0" smtClean="0">
                <a:effectLst/>
                <a:latin typeface="Roboto"/>
              </a:rPr>
              <a:t>хитрая и вредная, делает все неправильно, строит забавные козни и шутки,                            не соблюдает ПДД</a:t>
            </a:r>
            <a:endParaRPr lang="ru-RU" sz="2800" b="0" i="0" dirty="0">
              <a:effectLst/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725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7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Calibri Light (Заголовки)</vt:lpstr>
      <vt:lpstr>Gabriola</vt:lpstr>
      <vt:lpstr>Monotype Corsiva</vt:lpstr>
      <vt:lpstr>Roboto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Татьяна</dc:creator>
  <cp:lastModifiedBy>Татьяна Татьяна</cp:lastModifiedBy>
  <cp:revision>8</cp:revision>
  <dcterms:created xsi:type="dcterms:W3CDTF">2017-01-05T17:30:10Z</dcterms:created>
  <dcterms:modified xsi:type="dcterms:W3CDTF">2017-01-05T18:30:07Z</dcterms:modified>
</cp:coreProperties>
</file>