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5"/>
  </p:handoutMasterIdLst>
  <p:sldIdLst>
    <p:sldId id="257" r:id="rId5"/>
    <p:sldId id="267" r:id="rId6"/>
    <p:sldId id="270" r:id="rId7"/>
    <p:sldId id="271" r:id="rId8"/>
    <p:sldId id="272" r:id="rId9"/>
    <p:sldId id="274" r:id="rId10"/>
    <p:sldId id="273" r:id="rId11"/>
    <p:sldId id="275" r:id="rId12"/>
    <p:sldId id="276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54" y="1776034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36028" y="942878"/>
            <a:ext cx="9678440" cy="174545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Мой любимый вид спорта - футбол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227493" y="2688330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6570292" y="5913936"/>
            <a:ext cx="5556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Работу выполнил: Нестеренко Сережа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569705"/>
            <a:ext cx="6614173" cy="699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673" y="450761"/>
            <a:ext cx="81523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цели и задачи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Узнать новое о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футболе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рассказать правила футбола,</a:t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доказать что футбол является залогом здорового образа жизни </a:t>
            </a:r>
          </a:p>
        </p:txBody>
      </p:sp>
    </p:spTree>
    <p:extLst>
      <p:ext uri="{BB962C8B-B14F-4D97-AF65-F5344CB8AC3E}">
        <p14:creationId xmlns:p14="http://schemas.microsoft.com/office/powerpoint/2010/main" val="325434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4553338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Футбол – это спорт который придумали англичане в 1863 году. </a:t>
            </a:r>
            <a:b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Слово футбол переводиться так: фут-нога, бол – мяч, как бы «ножной мяч» и еще это самый популярный командный спорт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65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4" y="128789"/>
            <a:ext cx="748262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правила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игры – забить мяч в ворота противника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Футбольная ирга называется матч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Матч состоит из 2 таймов по 45 минут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Перерыв меду таймами 15 минут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каждой команде по 11 игроков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38" y="1249251"/>
            <a:ext cx="4413161" cy="57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7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152"/>
            <a:ext cx="74182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Футбольная форма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Выходя на поле футболист должен использовать только ту одежду, коротая обеспечивает ему и остальным игрокам полную безопасность. Это прежде всего футболка, шорты, гетры, щетки и </a:t>
            </a:r>
            <a:r>
              <a:rPr lang="ru-R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бутцы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32" y="0"/>
            <a:ext cx="4644242" cy="679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789"/>
            <a:ext cx="72765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российский футбол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прошел 21-й чемпионат мира по футболу ФИФА. Россия в первый раз стала страной хозяйкой мирового чемпионата мира по футболу. Символом чемпионата мира 2018 года стал волк </a:t>
            </a:r>
            <a:r>
              <a:rPr lang="ru-R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Забивака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547" y="206062"/>
            <a:ext cx="821672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занимаюсь спортом с самого раннего возраста. Когда мне было 5 лет, я начал заниматься с тренером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Дегряревым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Николаем Николаевичем.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 – это мой любимый вид спорта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Люблю все: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Смотреть футбольные матчи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Тренироваться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Играть с друзьями во дворе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10" y="1416676"/>
            <a:ext cx="4091189" cy="54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93" y="-154547"/>
            <a:ext cx="87318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Доказано, что футбол способствует увеличению силы, скорости, реакции, улучшает рост и прочность костей, влияет на общее состояние человек, повышает выносливость.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4" y="502276"/>
            <a:ext cx="566241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Скорей на стадион, Ура! 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ждет любимая игра.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ней главное конечно, гол. 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Зовется та игра – футбол.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835" y="0"/>
            <a:ext cx="6362165" cy="676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258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227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Batang</vt:lpstr>
      <vt:lpstr>Arial</vt:lpstr>
      <vt:lpstr>Arial Narrow</vt:lpstr>
      <vt:lpstr>Calibri</vt:lpstr>
      <vt:lpstr>Calibri Light</vt:lpstr>
      <vt:lpstr>Segoe UI</vt:lpstr>
      <vt:lpstr>Тема1</vt:lpstr>
      <vt:lpstr>Презентация PowerPoint</vt:lpstr>
      <vt:lpstr>Презентация PowerPoint</vt:lpstr>
      <vt:lpstr>Футбол – это спорт который придумали англичане в 1863 году.  Слово футбол переводиться так: фут-нога, бол – мяч, как бы «ножной мяч» и еще это самый популярный командный спорт.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2018-09-26T14:55:54Z</dcterms:created>
  <dcterms:modified xsi:type="dcterms:W3CDTF">2018-12-12T15:04:59Z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