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01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30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5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57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918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26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5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719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4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65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21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4008-EECF-499A-8FC4-346A292FAC6D}" type="datetimeFigureOut">
              <a:rPr lang="ru-RU" smtClean="0"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60485-95C5-46E2-A1FC-FF7A86B729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6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81642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«БЕЛЫЕ МЕДВЕДИ»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869160"/>
            <a:ext cx="3888432" cy="79208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Вернигоров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8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Крупные когти помогают мишкам удержать даже самую крупную добычу.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1682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23" y="-20632"/>
            <a:ext cx="9171509" cy="687863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376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Хорошо </a:t>
            </a:r>
            <a:r>
              <a:rPr lang="ru-RU" sz="3600" dirty="0" smtClean="0">
                <a:solidFill>
                  <a:schemeClr val="bg1"/>
                </a:solidFill>
              </a:rPr>
              <a:t>развиты </a:t>
            </a:r>
            <a:r>
              <a:rPr lang="ru-RU" sz="3600" dirty="0" smtClean="0">
                <a:solidFill>
                  <a:schemeClr val="bg1"/>
                </a:solidFill>
              </a:rPr>
              <a:t>обоняние, слух и зрение. Свою добычу медведь может учуять за несколько километров.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276872"/>
            <a:ext cx="6984776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3" y="116632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37626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Питается белый медведь мясной и рыбной пищей: тюлени, нерпа, морской заяц, моржи, белуха, птицы, яйца.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427984" cy="33123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421196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856984" cy="201622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В отличие от бурых медведей, белый медведь может не залегать в спячку на зиму. </a:t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4572000" cy="3888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21196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Исключение составляют только медведицы. Вместе с медвежатами они залегают на зиму в ледяную берлогу.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80928"/>
            <a:ext cx="7056784" cy="404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78092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Маленькие медвежата беспомощные, слепые, и глухие. Мама-медведица согревает их своим телом и кормит молоком, а сама не ест никакой пищи.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08920"/>
            <a:ext cx="6480720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3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bg1"/>
                </a:solidFill>
              </a:rPr>
              <a:t>Весной медвежата выходят из берлоги. Папы-медведи не принимаю участия в воспитание детей.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36912"/>
            <a:ext cx="4572000" cy="4221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35597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9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44827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Белый медведь является популярным персонажем сказок и мультфильмов. Например, мультфильмы «Умка», «</a:t>
            </a:r>
            <a:r>
              <a:rPr lang="ru-RU" sz="3600" dirty="0" err="1" smtClean="0">
                <a:solidFill>
                  <a:schemeClr val="bg1"/>
                </a:solidFill>
              </a:rPr>
              <a:t>Мимимишки</a:t>
            </a:r>
            <a:r>
              <a:rPr lang="ru-RU" sz="3600" dirty="0" smtClean="0">
                <a:solidFill>
                  <a:schemeClr val="bg1"/>
                </a:solidFill>
              </a:rPr>
              <a:t>».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2976"/>
            <a:ext cx="4355976" cy="36450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12976"/>
            <a:ext cx="4427984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 ещё белый мишка – один и з трёх символов Зимних Олимпийских игр в Сочи в 2014 году.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777686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2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884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Белый медведь занесён в Международную Красную книгу и в Красную Книгу России.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2856"/>
            <a:ext cx="4499992" cy="47251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88841"/>
            <a:ext cx="370790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2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6120680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Здесь Ледовитый океан.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Плывёт на льдине капитан.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Он в белой шубе, он лохмат</a:t>
            </a:r>
            <a:br>
              <a:rPr lang="ru-RU" sz="4800" dirty="0" smtClean="0">
                <a:solidFill>
                  <a:schemeClr val="bg1"/>
                </a:solidFill>
              </a:rPr>
            </a:br>
            <a:r>
              <a:rPr lang="ru-RU" sz="4800" dirty="0" smtClean="0">
                <a:solidFill>
                  <a:schemeClr val="bg1"/>
                </a:solidFill>
              </a:rPr>
              <a:t>Как брат лесной, он косолап.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784887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84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" y="11861"/>
            <a:ext cx="914139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30425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Я хочу рассказать Вам о самом крупном, хищном звере на земле – белом медведе!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684076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331236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Белые медведи живут на севере, в Арктике, где только снег и лёд. Они хорошо приспособлены к жизни в суровых условиях.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192688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5922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Густая, плотная шерсть и толстый подкожный жир защищают тело медведя от холода и намокания в ледяной воде.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7776864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Окрас шубы может быть кристально белым, желтоватым и даже </a:t>
            </a:r>
            <a:r>
              <a:rPr lang="ru-RU" sz="4000" dirty="0" smtClean="0">
                <a:solidFill>
                  <a:schemeClr val="bg1"/>
                </a:solidFill>
              </a:rPr>
              <a:t>зелёным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005064"/>
            <a:ext cx="4896544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471601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8760"/>
            <a:ext cx="4427984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А ещё у белого медведя под мехом черная кожа, она хорошо притягивает солнечные лучи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83529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3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06896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Эти животные отличные пловцы, потому что между пальцами у них есть плавательные перепонки – как у гуся. 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80928"/>
            <a:ext cx="698477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91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1683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Ныряют они в перёд головой с открытыми глазами. После выхода на берег отряхиваются от воды.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096"/>
            <a:ext cx="4499992" cy="4305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292096"/>
            <a:ext cx="4355976" cy="430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2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307</Words>
  <Application>Microsoft Office PowerPoint</Application>
  <PresentationFormat>Экран (4:3)</PresentationFormat>
  <Paragraphs>21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«БЕЛЫЕ МЕДВЕДИ»</vt:lpstr>
      <vt:lpstr>Здесь Ледовитый океан. Плывёт на льдине капитан. Он в белой шубе, он лохмат Как брат лесной, он косолап.</vt:lpstr>
      <vt:lpstr>Я хочу рассказать Вам о самом крупном, хищном звере на земле – белом медведе!</vt:lpstr>
      <vt:lpstr>Белые медведи живут на севере, в Арктике, где только снег и лёд. Они хорошо приспособлены к жизни в суровых условиях.</vt:lpstr>
      <vt:lpstr>Густая, плотная шерсть и толстый подкожный жир защищают тело медведя от холода и намокания в ледяной воде.</vt:lpstr>
      <vt:lpstr>Окрас шубы может быть кристально белым, желтоватым и даже зелёным.</vt:lpstr>
      <vt:lpstr>А ещё у белого медведя под мехом черная кожа, она хорошо притягивает солнечные лучи</vt:lpstr>
      <vt:lpstr>Эти животные отличные пловцы, потому что между пальцами у них есть плавательные перепонки – как у гуся. </vt:lpstr>
      <vt:lpstr>Ныряют они в перёд головой с открытыми глазами. После выхода на берег отряхиваются от воды.</vt:lpstr>
      <vt:lpstr>Крупные когти помогают мишкам удержать даже самую крупную добычу.</vt:lpstr>
      <vt:lpstr>Хорошо развиты обоняние, слух и зрение. Свою добычу медведь может учуять за несколько километров.</vt:lpstr>
      <vt:lpstr>Питается белый медведь мясной и рыбной пищей: тюлени, нерпа, морской заяц, моржи, белуха, птицы, яйца.</vt:lpstr>
      <vt:lpstr>В отличие от бурых медведей, белый медведь может не залегать в спячку на зиму.  </vt:lpstr>
      <vt:lpstr>Исключение составляют только медведицы. Вместе с медвежатами они залегают на зиму в ледяную берлогу. </vt:lpstr>
      <vt:lpstr>Маленькие медвежата беспомощные, слепые, и глухие. Мама-медведица согревает их своим телом и кормит молоком, а сама не ест никакой пищи. </vt:lpstr>
      <vt:lpstr>Весной медвежата выходят из берлоги. Папы-медведи не принимаю участия в воспитание детей.</vt:lpstr>
      <vt:lpstr>Белый медведь является популярным персонажем сказок и мультфильмов. Например, мультфильмы «Умка», «Мимимишки».</vt:lpstr>
      <vt:lpstr>А ещё белый мишка – один и з трёх символов Зимних Олимпийских игр в Сочи в 2014 году.</vt:lpstr>
      <vt:lpstr>Белый медведь занесён в Международную Красную книгу и в Красную Книгу России.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KOR-HARD HARD-KOR</dc:creator>
  <cp:lastModifiedBy>KOR-HARD HARD-KOR</cp:lastModifiedBy>
  <cp:revision>24</cp:revision>
  <dcterms:created xsi:type="dcterms:W3CDTF">2020-02-16T01:44:25Z</dcterms:created>
  <dcterms:modified xsi:type="dcterms:W3CDTF">2020-02-16T10:44:19Z</dcterms:modified>
</cp:coreProperties>
</file>