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64" r:id="rId10"/>
    <p:sldId id="265" r:id="rId11"/>
    <p:sldId id="267" r:id="rId12"/>
    <p:sldId id="266" r:id="rId13"/>
    <p:sldId id="273" r:id="rId14"/>
    <p:sldId id="276" r:id="rId15"/>
    <p:sldId id="269" r:id="rId16"/>
    <p:sldId id="270" r:id="rId17"/>
    <p:sldId id="271" r:id="rId18"/>
    <p:sldId id="278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F0D141B-173F-4520-8A2B-2FC0CC7D55F3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058EA4A-9AEE-4FCB-92EF-C8A53DAC8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06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0……….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8EA4A-9AEE-4FCB-92EF-C8A53DAC81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8EA4A-9AEE-4FCB-92EF-C8A53DAC81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63E540-1A13-4BA0-BB58-A13EDE5994E9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476672"/>
            <a:ext cx="541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одежды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zX6gAeNrq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97939"/>
            <a:ext cx="2448272" cy="323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loth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1714488"/>
            <a:ext cx="362261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66496" y="5445224"/>
            <a:ext cx="179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Комбарова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20688"/>
            <a:ext cx="264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Одежда из хлопка</a:t>
            </a:r>
            <a:endParaRPr lang="ru-RU" sz="2400" b="1" dirty="0"/>
          </a:p>
        </p:txBody>
      </p:sp>
      <p:pic>
        <p:nvPicPr>
          <p:cNvPr id="3" name="Рисунок 2" descr="22777099_1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996814" cy="249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42aac61eca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3786190"/>
            <a:ext cx="3620192" cy="274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eep-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124744"/>
            <a:ext cx="3816424" cy="248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48680"/>
            <a:ext cx="527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шерсти овец стали прясть шерстяные нити</a:t>
            </a:r>
            <a:endParaRPr lang="ru-RU" sz="2000" b="1" dirty="0"/>
          </a:p>
        </p:txBody>
      </p:sp>
      <p:pic>
        <p:nvPicPr>
          <p:cNvPr id="5" name="Picture 3" descr="C:\Users\Win7\Desktop\hlopo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3067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 descr="67839739e80f242da0c488bb6a191a65bc5f6c1386091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789040"/>
            <a:ext cx="2304256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Win7\Desktop\she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71480"/>
            <a:ext cx="25527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6" descr="C:\Users\Win7\Desktop\Istoriya-duble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1601788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 descr="20.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8604"/>
            <a:ext cx="3560822" cy="266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3450" b="21053"/>
          <a:stretch>
            <a:fillRect/>
          </a:stretch>
        </p:blipFill>
        <p:spPr>
          <a:xfrm>
            <a:off x="3643306" y="3929066"/>
            <a:ext cx="410445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356992"/>
            <a:ext cx="154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душегрейки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94116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шуба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mbyx_mori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552188" cy="243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40466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Тутовый шелкопряд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Рисунок 3" descr="Bombyx_mori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3367261" cy="233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00063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Гусеницы питаются только листьями тутового дерева. Червяки оплетают себя невидимой нитью. Образуется кокон из 300-900 м нити.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447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Изготовление синтетической ткани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3" name="Рисунок 2" descr="0288154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428736"/>
            <a:ext cx="3312368" cy="19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sk_volokna_001_t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2961979" cy="2160240"/>
          </a:xfrm>
          <a:prstGeom prst="rect">
            <a:avLst/>
          </a:prstGeom>
        </p:spPr>
      </p:pic>
      <p:pic>
        <p:nvPicPr>
          <p:cNvPr id="6" name="Рисунок 5" descr="8107-yuzhnaya-tamozhnya-razoblachila-aferu-s-sinteticheskimi-nitkami-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149080"/>
            <a:ext cx="3945051" cy="230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692696"/>
            <a:ext cx="15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Мода 60-х</a:t>
            </a:r>
            <a:endParaRPr lang="ru-RU" sz="2400" b="1" dirty="0"/>
          </a:p>
        </p:txBody>
      </p:sp>
      <p:pic>
        <p:nvPicPr>
          <p:cNvPr id="3" name="Рисунок 2" descr="59955-dlinnye-modnye-platya-2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2482974" cy="342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ost-19858-13248405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454"/>
          <a:stretch>
            <a:fillRect/>
          </a:stretch>
        </p:blipFill>
        <p:spPr>
          <a:xfrm>
            <a:off x="6000760" y="785794"/>
            <a:ext cx="1787979" cy="332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_1427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149080"/>
            <a:ext cx="3591322" cy="238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20688"/>
            <a:ext cx="15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Мода 80-х</a:t>
            </a:r>
            <a:endParaRPr lang="ru-RU" sz="2400" b="1" dirty="0"/>
          </a:p>
        </p:txBody>
      </p:sp>
      <p:pic>
        <p:nvPicPr>
          <p:cNvPr id="3" name="Рисунок 2" descr="ski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2300" y="1358900"/>
            <a:ext cx="5359400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20688"/>
            <a:ext cx="783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Постепенно люди пришли к одежде, которую мы носим с вами</a:t>
            </a:r>
            <a:endParaRPr lang="ru-RU" sz="2400" b="1" dirty="0"/>
          </a:p>
        </p:txBody>
      </p:sp>
      <p:pic>
        <p:nvPicPr>
          <p:cNvPr id="6" name="Рисунок 5" descr="IMG-20200219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3000378" cy="3786214"/>
          </a:xfrm>
          <a:prstGeom prst="rect">
            <a:avLst/>
          </a:prstGeom>
        </p:spPr>
      </p:pic>
      <p:pic>
        <p:nvPicPr>
          <p:cNvPr id="7" name="Рисунок 6" descr="IMG-20200219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428868"/>
            <a:ext cx="5238755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Autofit/>
          </a:bodyPr>
          <a:lstStyle/>
          <a:p>
            <a:r>
              <a:rPr lang="ru-RU" sz="2030" dirty="0" smtClean="0">
                <a:latin typeface="+mn-lt"/>
              </a:rPr>
              <a:t>История одежды с древнейших времен до наших дней является как бы зеркалом в котором отражается вся история человечества</a:t>
            </a:r>
            <a:endParaRPr lang="ru-RU" sz="2030" dirty="0">
              <a:latin typeface="+mn-lt"/>
            </a:endParaRPr>
          </a:p>
        </p:txBody>
      </p:sp>
      <p:pic>
        <p:nvPicPr>
          <p:cNvPr id="5" name="Содержимое 4" descr="IMG-20200219-WA0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4108659" cy="4478080"/>
          </a:xfrm>
        </p:spPr>
      </p:pic>
      <p:pic>
        <p:nvPicPr>
          <p:cNvPr id="6" name="Содержимое 5" descr="IMG-20200219-WA00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285860"/>
            <a:ext cx="3964809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%D0%B4%D1%80%D0%B5%D0%B2%D0%BD%D1%8F%D1%8F.%D1%80%D1%84/images/3/b/ehvoljutsija-vkusovyh-pristrastij-c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%D0%B4%D1%80%D0%B5%D0%B2%D0%BD%D1%8F%D1%8F.%D1%80%D1%84/images/3/b/ehvoljutsija-vkusovyh-pristrastij-c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ehvoljutsija-vkusovyh-pristrastij-c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000240"/>
            <a:ext cx="682742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48680"/>
            <a:ext cx="26837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До нашей эры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66124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Доисторический диковинный лес. У людей не было никакой одежды.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071546"/>
            <a:ext cx="1690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Люди начали носить одежду очень давно. </a:t>
            </a:r>
          </a:p>
          <a:p>
            <a:r>
              <a:rPr lang="ru-RU" dirty="0" smtClean="0"/>
              <a:t>С тех времён и до настоящих дней её вид менялся много раз.</a:t>
            </a:r>
          </a:p>
          <a:p>
            <a:r>
              <a:rPr lang="ru-RU" dirty="0" smtClean="0"/>
              <a:t> Это происходило из-за развития традиций, изменений климата.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7\Desktop\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56792"/>
            <a:ext cx="3312368" cy="4793805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Человек сделал себе одежду из веток, травы, листьев, соломы.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Win7\Desktop\ohota neandertalskogo cheloveka na medved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071678"/>
            <a:ext cx="3382003" cy="4214842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3" descr="C:\Users\Win7\Desktop\neandertal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600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7820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Одежда появилась в глубокой древности, как средство защиты от неблагоприятного климата, укусов насекомых, диких зверей на охоте. Одежда делалась из шкур убитых зверей.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7\Desktop\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1857364"/>
            <a:ext cx="3068637" cy="1928826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3" descr="C:\Users\Win7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35756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4" descr="C:\Users\Win7\Desktop\e31e7f762cff234f95f73ae850638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00438"/>
            <a:ext cx="2376264" cy="290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85992"/>
            <a:ext cx="200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Трава лён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4214818"/>
            <a:ext cx="214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Пряжа из льна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2860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Постепенно человек из шкур переоделся в ткань.</a:t>
            </a:r>
          </a:p>
          <a:p>
            <a:r>
              <a:rPr lang="ru-RU" dirty="0" smtClean="0"/>
              <a:t>Но эта была еще не та одежда к которой мы привыкли.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24744"/>
            <a:ext cx="4010337" cy="20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C:\Users\Win7\Desktop\xlamid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4"/>
            <a:ext cx="2593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6" descr="C:\Users\Win7\Desktop\гре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5528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54868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Льняная ткань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50100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Такой тканью люди обматывали себя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48680"/>
            <a:ext cx="317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Первая шитая одежда</a:t>
            </a:r>
            <a:endParaRPr lang="ru-RU" sz="2400" b="1" dirty="0"/>
          </a:p>
        </p:txBody>
      </p:sp>
      <p:pic>
        <p:nvPicPr>
          <p:cNvPr id="3" name="Picture 2" descr="C:\Users\Win7\Desktop\800x800x85_7cc99cc0aba29e6b273cab67943a8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071546"/>
            <a:ext cx="3787775" cy="3673475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4" descr="C:\Users\Win7\Desktop\13b7f3e2c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3781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5661248"/>
            <a:ext cx="203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Льняные рубахи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88466/0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14290"/>
            <a:ext cx="704217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Ещё одно растение из которого люди научились делать нити – это хлопок</a:t>
            </a:r>
            <a:endParaRPr lang="ru-RU" sz="2000" b="1" dirty="0"/>
          </a:p>
        </p:txBody>
      </p:sp>
      <p:pic>
        <p:nvPicPr>
          <p:cNvPr id="4" name="Рисунок 3" descr="ced4d55ad99cdf6c2a187cf3a9a50d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286256"/>
            <a:ext cx="5112568" cy="226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00497" y="350043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нитей получали хлопковую ткань</a:t>
            </a:r>
            <a:endParaRPr lang="ru-RU" sz="2000" b="1" dirty="0"/>
          </a:p>
        </p:txBody>
      </p:sp>
      <p:pic>
        <p:nvPicPr>
          <p:cNvPr id="6" name="Рисунок 5" descr="cotton-plant-field-i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7161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483</TotalTime>
  <Words>224</Words>
  <Application>Microsoft Office PowerPoint</Application>
  <PresentationFormat>Экран (4:3)</PresentationFormat>
  <Paragraphs>63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История одежды с древнейших времен до наших дней является как бы зеркалом в котором отражается вся история человечества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52</cp:revision>
  <dcterms:created xsi:type="dcterms:W3CDTF">2016-03-13T16:45:41Z</dcterms:created>
  <dcterms:modified xsi:type="dcterms:W3CDTF">2020-03-01T16:33:06Z</dcterms:modified>
</cp:coreProperties>
</file>