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9400"/>
            <a:ext cx="9144000" cy="6876000"/>
          </a:xfrm>
          <a:prstGeom prst="frame">
            <a:avLst>
              <a:gd name="adj1" fmla="val 3148"/>
            </a:avLst>
          </a:prstGeom>
          <a:gradFill flip="none" rotWithShape="1">
            <a:gsLst>
              <a:gs pos="74000">
                <a:schemeClr val="tx1">
                  <a:lumMod val="50000"/>
                  <a:lumOff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Рисунок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59356" y="6691313"/>
            <a:ext cx="1120696" cy="2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0541" cmpd="sng">
            <a:solidFill>
              <a:srgbClr val="002060"/>
            </a:solidFill>
            <a:prstDash val="solid"/>
          </a:ln>
          <a:blipFill>
            <a:blip r:embed="rId15"/>
            <a:stretch>
              <a:fillRect/>
            </a:stretch>
          </a:blip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ln>
            <a:solidFill>
              <a:srgbClr val="002060"/>
            </a:solidFill>
          </a:ln>
          <a:blipFill>
            <a:blip r:embed="rId15"/>
            <a:stretch>
              <a:fillRect/>
            </a:stretch>
          </a:blip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ln>
            <a:solidFill>
              <a:srgbClr val="002060"/>
            </a:solidFill>
          </a:ln>
          <a:blipFill>
            <a:blip r:embed="rId15"/>
            <a:stretch>
              <a:fillRect/>
            </a:stretch>
          </a:blip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rgbClr val="002060"/>
            </a:solidFill>
          </a:ln>
          <a:blipFill>
            <a:blip r:embed="rId15"/>
            <a:stretch>
              <a:fillRect/>
            </a:stretch>
          </a:blip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rgbClr val="002060"/>
            </a:solidFill>
          </a:ln>
          <a:blipFill>
            <a:blip r:embed="rId15"/>
            <a:stretch>
              <a:fillRect/>
            </a:stretch>
          </a:blip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rgbClr val="002060"/>
            </a:solidFill>
          </a:ln>
          <a:blipFill>
            <a:blip r:embed="rId15"/>
            <a:stretch>
              <a:fillRect/>
            </a:stretch>
          </a:blip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9.png"/><Relationship Id="rId5" Type="http://schemas.openxmlformats.org/officeDocument/2006/relationships/slide" Target="slide2.xml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18" Type="http://schemas.openxmlformats.org/officeDocument/2006/relationships/image" Target="../media/image12.jpeg"/><Relationship Id="rId26" Type="http://schemas.openxmlformats.org/officeDocument/2006/relationships/image" Target="../media/image20.jpeg"/><Relationship Id="rId3" Type="http://schemas.openxmlformats.org/officeDocument/2006/relationships/slide" Target="slide2.xml"/><Relationship Id="rId21" Type="http://schemas.openxmlformats.org/officeDocument/2006/relationships/image" Target="../media/image15.png"/><Relationship Id="rId7" Type="http://schemas.openxmlformats.org/officeDocument/2006/relationships/slide" Target="slide9.xml"/><Relationship Id="rId12" Type="http://schemas.openxmlformats.org/officeDocument/2006/relationships/slide" Target="slide12.xml"/><Relationship Id="rId17" Type="http://schemas.openxmlformats.org/officeDocument/2006/relationships/image" Target="../media/image11.jpeg"/><Relationship Id="rId25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14.jpeg"/><Relationship Id="rId29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5.xml"/><Relationship Id="rId24" Type="http://schemas.openxmlformats.org/officeDocument/2006/relationships/image" Target="../media/image18.jpeg"/><Relationship Id="rId5" Type="http://schemas.openxmlformats.org/officeDocument/2006/relationships/slide" Target="slide11.xml"/><Relationship Id="rId15" Type="http://schemas.openxmlformats.org/officeDocument/2006/relationships/slide" Target="slide13.xml"/><Relationship Id="rId23" Type="http://schemas.openxmlformats.org/officeDocument/2006/relationships/image" Target="../media/image17.png"/><Relationship Id="rId28" Type="http://schemas.openxmlformats.org/officeDocument/2006/relationships/image" Target="../media/image22.jpeg"/><Relationship Id="rId10" Type="http://schemas.openxmlformats.org/officeDocument/2006/relationships/slide" Target="slide7.xml"/><Relationship Id="rId19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openxmlformats.org/officeDocument/2006/relationships/slide" Target="slide14.xml"/><Relationship Id="rId22" Type="http://schemas.openxmlformats.org/officeDocument/2006/relationships/image" Target="../media/image16.png"/><Relationship Id="rId27" Type="http://schemas.openxmlformats.org/officeDocument/2006/relationships/image" Target="../media/image21.jpeg"/><Relationship Id="rId30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364088" y="4365104"/>
            <a:ext cx="3456384" cy="17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55776" y="2658572"/>
            <a:ext cx="4104456" cy="410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1" i="0" u="none" strike="noStrike" kern="1200" cap="none" spc="0" normalizeH="0" baseline="0" noProof="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347" y="3600804"/>
            <a:ext cx="4248472" cy="2821693"/>
          </a:xfrm>
          <a:prstGeom prst="rect">
            <a:avLst/>
          </a:prstGeom>
          <a:noFill/>
        </p:spPr>
      </p:pic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846000" y="3690000"/>
            <a:ext cx="4068000" cy="2304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500" dirty="0">
              <a:ln w="10160">
                <a:solidFill>
                  <a:srgbClr val="C00000"/>
                </a:solidFill>
                <a:prstDash val="solid"/>
              </a:ln>
              <a:solidFill>
                <a:srgbClr val="0044CC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Заголовок 1"/>
          <p:cNvSpPr>
            <a:spLocks noGrp="1"/>
          </p:cNvSpPr>
          <p:nvPr/>
        </p:nvSpPr>
        <p:spPr>
          <a:xfrm>
            <a:off x="191344" y="487574"/>
            <a:ext cx="8713254" cy="1285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0541" cmpd="sng">
                  <a:solidFill>
                    <a:srgbClr val="002060"/>
                  </a:solidFill>
                  <a:prstDash val="solid"/>
                </a:ln>
                <a:blipFill>
                  <a:blip r:embed="rId6"/>
                  <a:stretch>
                    <a:fillRect/>
                  </a:stretch>
                </a:blip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 smtClean="0">
                <a:ln/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ru-RU" sz="8000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187624" y="2015630"/>
            <a:ext cx="6335539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ln>
                  <a:solidFill>
                    <a:srgbClr val="002060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ln>
                  <a:solidFill>
                    <a:srgbClr val="002060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ln>
                  <a:solidFill>
                    <a:srgbClr val="002060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ln>
                  <a:solidFill>
                    <a:srgbClr val="002060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ln>
                  <a:solidFill>
                    <a:srgbClr val="002060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ru-RU" b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856297"/>
            <a:ext cx="576738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robot-animatsionnaya-kartinka-001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08" y="2938224"/>
            <a:ext cx="1903774" cy="19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6" y="1547018"/>
            <a:ext cx="78041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5501" y="4842000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50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Родочинский Илья</a:t>
            </a:r>
          </a:p>
          <a:p>
            <a:pPr lvl="0" algn="ctr"/>
            <a:r>
              <a:rPr lang="ru-RU" sz="20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МБДОУ детский </a:t>
            </a:r>
            <a:r>
              <a:rPr lang="ru-RU" sz="200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сад </a:t>
            </a:r>
            <a:r>
              <a:rPr lang="ru-RU" sz="20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№1</a:t>
            </a:r>
          </a:p>
          <a:p>
            <a:pPr lvl="0" algn="ctr"/>
            <a:r>
              <a:rPr lang="ru-RU" sz="2000" dirty="0" err="1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ru-RU" sz="2000" dirty="0" err="1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т.Милютинская</a:t>
            </a:r>
            <a:r>
              <a:rPr lang="ru-RU" sz="20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0044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sz="2000" dirty="0">
              <a:ln w="10160">
                <a:solidFill>
                  <a:srgbClr val="C00000"/>
                </a:solidFill>
                <a:prstDash val="solid"/>
              </a:ln>
              <a:solidFill>
                <a:srgbClr val="0044CC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" descr="C:\Users\uzer\Desktop\илья\иль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3600805"/>
            <a:ext cx="2308422" cy="2393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yka_dlya_dushi_http_muz_vk_ru_-_melodiya_serdca_Dlya_zagruzki_vospolzujtes_ssylkoj_http_muz_v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2" name="Picture 2" descr="C:\Users\uzer\Desktop\илья\PA0303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3" y="486433"/>
            <a:ext cx="6786245" cy="43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5578700"/>
            <a:ext cx="6425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Жил мальчик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Илья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в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станице,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          Обычный паренёк.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               Но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он мечтал о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роботах…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42" name="Picture 2" descr="3d Робот космонавт. Kitt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000504"/>
            <a:ext cx="2336150" cy="264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5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 descr="C:\Users\uzer\Desktop\илья\PA0303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" y="454935"/>
            <a:ext cx="6764076" cy="44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58421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56113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А я - механический робот. 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Со мною проделайте опыт: 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Стоит ключик повернуть - 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Я отправлюсь в долгий путь.</a:t>
            </a:r>
          </a:p>
        </p:txBody>
      </p:sp>
      <p:pic>
        <p:nvPicPr>
          <p:cNvPr id="11266" name="Picture 2" descr="http://images-photo.ru/_ph/23/2/70961258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79" y="4591800"/>
            <a:ext cx="1565283" cy="1992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C:\Users\uzer\Desktop\илья\PA0303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3" y="486434"/>
            <a:ext cx="6786245" cy="443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8556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Я весёлый заводной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Поиграй сейчас со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мной </a:t>
            </a:r>
          </a:p>
        </p:txBody>
      </p:sp>
      <p:pic>
        <p:nvPicPr>
          <p:cNvPr id="4098" name="Picture 2" descr="robot-animatsionnaya-kartinka-0065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572008"/>
            <a:ext cx="2500330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C:\Users\uzer\Desktop\илья\PA0303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3" y="521344"/>
            <a:ext cx="6815586" cy="43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58421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Ну кто в наш век не знает,</a:t>
            </a:r>
          </a:p>
          <a:p>
            <a:pPr lvl="0" algn="ctr"/>
            <a:r>
              <a:rPr lang="ru-RU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Что роботы порой умнее нас.</a:t>
            </a:r>
          </a:p>
        </p:txBody>
      </p:sp>
      <p:pic>
        <p:nvPicPr>
          <p:cNvPr id="10" name="Picture 2" descr="robot-animatsionnaya-kartinka-00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429132"/>
            <a:ext cx="1761978" cy="203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endshow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23728" y="57650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Разбежался Робот Роб, 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Стол задел и на бок - хлоп!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zer\Desktop\илья\PA0303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3" y="524178"/>
            <a:ext cx="6750256" cy="433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f-aprsch1.edumsko.ru/uploads/2000/1462/section/378047/Foto/Lager_/7/281ycue.gif?149821116565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643314"/>
            <a:ext cx="2186618" cy="29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65308" y="6165304"/>
            <a:ext cx="704642" cy="468000"/>
            <a:chOff x="265308" y="6201360"/>
            <a:chExt cx="704642" cy="46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08" y="6201360"/>
              <a:ext cx="704642" cy="468000"/>
            </a:xfrm>
            <a:prstGeom prst="rect">
              <a:avLst/>
            </a:prstGeom>
          </p:spPr>
        </p:pic>
        <p:sp>
          <p:nvSpPr>
            <p:cNvPr id="9" name="Управляющая кнопка: настраиваемая 8">
              <a:hlinkClick r:id="" action="ppaction://hlinkshowjump?jump=endshow" highlightClick="1"/>
            </p:cNvPr>
            <p:cNvSpPr/>
            <p:nvPr/>
          </p:nvSpPr>
          <p:spPr>
            <a:xfrm>
              <a:off x="289475" y="6240157"/>
              <a:ext cx="648000" cy="360000"/>
            </a:xfrm>
            <a:prstGeom prst="actionButtonBlank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17" name="Прямоугольник 16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8" name="Picture 6" descr="Спасибо за внимание.До новых встреч картин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842" y="250672"/>
            <a:ext cx="5692186" cy="430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vamotkrytka.ru/_ph/54/1/895111169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00507"/>
            <a:ext cx="3744416" cy="27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5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308265" y="316621"/>
            <a:ext cx="7087309" cy="5371999"/>
            <a:chOff x="308265" y="316621"/>
            <a:chExt cx="7087309" cy="537199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265" y="316621"/>
              <a:ext cx="7087309" cy="5371999"/>
            </a:xfrm>
            <a:prstGeom prst="rect">
              <a:avLst/>
            </a:prstGeom>
            <a:noFill/>
          </p:spPr>
        </p:pic>
        <p:sp>
          <p:nvSpPr>
            <p:cNvPr id="23" name="Прямоугольник 22">
              <a:hlinkClick r:id="rId3" action="ppaction://hlinksldjump"/>
            </p:cNvPr>
            <p:cNvSpPr/>
            <p:nvPr/>
          </p:nvSpPr>
          <p:spPr>
            <a:xfrm>
              <a:off x="459493" y="486434"/>
              <a:ext cx="6786245" cy="438640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300" b="1" i="1" dirty="0" smtClean="0">
                  <a:solidFill>
                    <a:sysClr val="windowText" lastClr="000000"/>
                  </a:solidFill>
                </a:rPr>
                <a:t> </a:t>
              </a:r>
              <a:endParaRPr lang="ru-RU" sz="2300" dirty="0"/>
            </a:p>
          </p:txBody>
        </p:sp>
      </p:grp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360000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572396" y="3060000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hlinkClick r:id="rId6" action="ppaction://hlinksldjump"/>
          </p:cNvPr>
          <p:cNvSpPr/>
          <p:nvPr/>
        </p:nvSpPr>
        <p:spPr>
          <a:xfrm>
            <a:off x="7572396" y="2160000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7572396" y="1260000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hlinkClick r:id="rId8" action="ppaction://hlinksldjump"/>
          </p:cNvPr>
          <p:cNvSpPr/>
          <p:nvPr/>
        </p:nvSpPr>
        <p:spPr>
          <a:xfrm>
            <a:off x="7543940" y="388245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hlinkClick r:id="rId9" action="ppaction://hlinksldjump"/>
          </p:cNvPr>
          <p:cNvSpPr/>
          <p:nvPr/>
        </p:nvSpPr>
        <p:spPr>
          <a:xfrm>
            <a:off x="1556214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hlinkClick r:id="rId10" action="ppaction://hlinksldjump"/>
          </p:cNvPr>
          <p:cNvSpPr/>
          <p:nvPr/>
        </p:nvSpPr>
        <p:spPr>
          <a:xfrm>
            <a:off x="5228622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hlinkClick r:id="rId11" action="ppaction://hlinksldjump"/>
          </p:cNvPr>
          <p:cNvSpPr/>
          <p:nvPr/>
        </p:nvSpPr>
        <p:spPr>
          <a:xfrm>
            <a:off x="2780350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hlinkClick r:id="rId12" action="ppaction://hlinksldjump"/>
          </p:cNvPr>
          <p:cNvSpPr/>
          <p:nvPr/>
        </p:nvSpPr>
        <p:spPr>
          <a:xfrm>
            <a:off x="7572396" y="3960000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hlinkClick r:id="rId13" action="ppaction://hlinksldjump"/>
          </p:cNvPr>
          <p:cNvSpPr/>
          <p:nvPr/>
        </p:nvSpPr>
        <p:spPr>
          <a:xfrm>
            <a:off x="3995936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hlinkClick r:id="rId14" action="ppaction://hlinksldjump"/>
          </p:cNvPr>
          <p:cNvSpPr/>
          <p:nvPr/>
        </p:nvSpPr>
        <p:spPr>
          <a:xfrm>
            <a:off x="6444208" y="5715016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hlinkClick r:id="rId15" action="ppaction://hlinksldjump"/>
          </p:cNvPr>
          <p:cNvSpPr/>
          <p:nvPr/>
        </p:nvSpPr>
        <p:spPr>
          <a:xfrm>
            <a:off x="7572396" y="4749351"/>
            <a:ext cx="1071570" cy="7858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29" name="Прямоугольник 28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uzer\Desktop\илья\cWg8Xlbjqt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7" y="491753"/>
            <a:ext cx="6746916" cy="444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59493" y="5744850"/>
            <a:ext cx="972077" cy="755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uzer\Desktop\илья\P824021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44851"/>
            <a:ext cx="936104" cy="755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99" y="5734180"/>
            <a:ext cx="971721" cy="766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32" y="5748376"/>
            <a:ext cx="979774" cy="748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2" y="5744849"/>
            <a:ext cx="943670" cy="729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zer\Desktop\илья\P8240237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7" y="415572"/>
            <a:ext cx="946413" cy="7439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zer\Desktop\илья\PA03031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19" y="1291761"/>
            <a:ext cx="937761" cy="709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zer\Desktop\илья\PA030328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60" y="2160000"/>
            <a:ext cx="977362" cy="785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uzer\Desktop\илья\PA030337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2" y="3071810"/>
            <a:ext cx="931184" cy="7860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zer\Desktop\илья\PA030335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7" y="3989517"/>
            <a:ext cx="924754" cy="7267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uzer\Desktop\илья\PA03031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91" y="4789954"/>
            <a:ext cx="911991" cy="7046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48376"/>
            <a:ext cx="892070" cy="726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4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3" name="Прямоугольник 32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2" descr="C:\Users\uzer\Desktop\илья\P8240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6" y="486434"/>
            <a:ext cx="6786245" cy="43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obot-animatsionnaya-kartinka-004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72" y="4788427"/>
            <a:ext cx="1368331" cy="17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9572" y="58688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Это чей там слышен топот?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площадку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вышел робот.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1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20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8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2" name="Прямоугольник 31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2" descr="C:\Users\uzer\Desktop\илья\P8240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2" y="505140"/>
            <a:ext cx="6786245" cy="43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obot-animatsionnaya-kartinka-0039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91" y="4872838"/>
            <a:ext cx="1962107" cy="17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5137" y="58556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Был построен умный робот 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В Академии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Наук…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2" descr="C:\Users\uzer\Desktop\илья\P82402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2" y="493729"/>
            <a:ext cx="6784358" cy="43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2471" y="58421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Робот лампой помигал,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Робот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рукой помахал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robot-animatsionnaya-kartinka-003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75" y="5014763"/>
            <a:ext cx="1281525" cy="15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2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3" descr="C:\Users\uzer\Desktop\илья\P8240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4" y="529630"/>
            <a:ext cx="6785277" cy="43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7787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Однажды робот в виде кошки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Оставлен был на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площадке…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18" name="Picture 2" descr="Котэ черный картинка смайлик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02" y="4903670"/>
            <a:ext cx="1296144" cy="18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6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2" descr="C:\Users\uzer\Desktop\илья\P82402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6" y="500768"/>
            <a:ext cx="6786245" cy="43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58421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Очень много лет назад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Жил на свете динозавр.</a:t>
            </a:r>
          </a:p>
        </p:txBody>
      </p:sp>
      <p:pic>
        <p:nvPicPr>
          <p:cNvPr id="6148" name="Picture 4" descr="Динозавр рычит картинка смайлик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429132"/>
            <a:ext cx="2405860" cy="20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0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ubavyshka.ru/_ph/126/1/111462929.jpg?151067119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3" y="5000636"/>
            <a:ext cx="2564422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458796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C:\Users\uzer\Desktop\илья\P82402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6" y="486435"/>
            <a:ext cx="6786245" cy="43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5839537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Это – ящер, а не птица</a:t>
            </a:r>
            <a:r>
              <a:rPr lang="ru-RU" dirty="0"/>
              <a:t>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0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265" y="316621"/>
            <a:ext cx="7087309" cy="5371999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3" action="ppaction://hlinksldjump"/>
          </p:cNvPr>
          <p:cNvSpPr/>
          <p:nvPr/>
        </p:nvSpPr>
        <p:spPr>
          <a:xfrm>
            <a:off x="459493" y="486434"/>
            <a:ext cx="6786245" cy="438640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 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8172400" y="6165304"/>
            <a:ext cx="647992" cy="497710"/>
            <a:chOff x="467669" y="261795"/>
            <a:chExt cx="6552603" cy="531259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669" y="261795"/>
              <a:ext cx="6552603" cy="5312595"/>
            </a:xfrm>
            <a:prstGeom prst="rect">
              <a:avLst/>
            </a:prstGeom>
            <a:noFill/>
          </p:spPr>
        </p:pic>
        <p:sp>
          <p:nvSpPr>
            <p:cNvPr id="31" name="Прямоугольник 30">
              <a:hlinkClick r:id="" action="ppaction://hlinkshowjump?jump=firstslide"/>
            </p:cNvPr>
            <p:cNvSpPr/>
            <p:nvPr/>
          </p:nvSpPr>
          <p:spPr>
            <a:xfrm>
              <a:off x="635569" y="406546"/>
              <a:ext cx="6289617" cy="4324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C:\Users\uzer\Desktop\илья\PA030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3" y="486434"/>
            <a:ext cx="6786245" cy="43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636" y="5716369"/>
            <a:ext cx="6279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Все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трансформеры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– они с другой планеты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Прилетели через космос как кометы</a:t>
            </a:r>
          </a:p>
        </p:txBody>
      </p:sp>
      <p:pic>
        <p:nvPicPr>
          <p:cNvPr id="9" name="Picture 4" descr="Z:\newtek\_backgrounds_1.02\Tim\powerpoint templates\81-100\androids\elements\droids_walking_hg_clr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786322"/>
            <a:ext cx="2000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174</Words>
  <Application>Microsoft Office PowerPoint</Application>
  <PresentationFormat>Экран (4:3)</PresentationFormat>
  <Paragraphs>60</Paragraphs>
  <Slides>110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4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Телевизор Шаблон</dc:title>
  <dc:subject>Окружающий мир 1 кл</dc:subject>
  <dc:creator>Неверова О.И.</dc:creator>
  <cp:lastModifiedBy>Шулякова Л М</cp:lastModifiedBy>
  <cp:revision>123</cp:revision>
  <dcterms:modified xsi:type="dcterms:W3CDTF">2018-02-26T11:21:22Z</dcterms:modified>
</cp:coreProperties>
</file>