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7" r:id="rId4"/>
    <p:sldId id="291" r:id="rId5"/>
    <p:sldId id="308" r:id="rId6"/>
    <p:sldId id="309" r:id="rId7"/>
    <p:sldId id="287" r:id="rId8"/>
    <p:sldId id="301" r:id="rId9"/>
    <p:sldId id="294" r:id="rId10"/>
    <p:sldId id="289" r:id="rId11"/>
    <p:sldId id="279" r:id="rId12"/>
    <p:sldId id="310" r:id="rId13"/>
    <p:sldId id="307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Homka\Desktop\&#1057;&#1090;&#1072;&#1088;&#1096;&#1072;&#1103;%20&#1075;&#1088;&#1091;&#1087;&#1087;&#1072;\Detskij_hor_-_Nasha_armiya_samaya_silna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ka\Desktop\&#1057;&#1090;&#1072;&#1088;&#1096;&#1072;&#1103;%20&#1075;&#1088;&#1091;&#1087;&#1087;&#1072;\&#1084;&#1086;&#1088;&#1077;%20&#1095;&#1072;&#1081;&#1082;&#1080;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54;%20&#1060;&#1079;&#1080;&#1095;&#1077;&#1089;&#1082;&#1072;&#1103;%20&#1082;&#1091;&#1083;&#1100;&#1090;&#1091;&#1088;&#1072;\&#1087;&#1088;&#1072;&#1079;&#1076;&#1085;&#1080;&#1082;&#1080;\&#1092;&#1077;&#1074;&#1088;&#1072;&#1083;&#1100;\&#1045;&#1089;&#1090;&#1100;%20&#1090;&#1072;&#1082;&#1072;&#1103;%20&#1087;&#1088;&#1086;&#1092;&#1077;&#1089;&#1089;&#1080;&#1103;%20&#1056;&#1086;&#1076;&#1080;&#1085;&#1091;%20&#1079;&#1072;&#1097;&#1080;&#1097;&#1072;&#1090;&#1100;%20&#1087;&#1086;&#1076;&#1075;&#1086;&#1090;.%20&#1075;&#1088;\&#1057;&#1088;&#1077;&#1076;&#1085;&#1103;&#1103;%20&#1075;&#1088;&#1091;&#1087;&#1087;&#1072;\&#1052;&#1086;&#1088;&#1103;&#1095;&#1082;&#1072;%20&#8211;%20&#1054;&#1083;&#1077;&#1075;%20&#1043;&#1072;&#1079;&#1084;&#1072;&#1085;&#1086;&#1074;_(zaycev.gdn)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54;%20&#1060;&#1079;&#1080;&#1095;&#1077;&#1089;&#1082;&#1072;&#1103;%20&#1082;&#1091;&#1083;&#1100;&#1090;&#1091;&#1088;&#1072;\&#1087;&#1088;&#1072;&#1079;&#1076;&#1085;&#1080;&#1082;&#1080;\&#1092;&#1077;&#1074;&#1088;&#1072;&#1083;&#1100;\&#1045;&#1089;&#1090;&#1100;%20&#1090;&#1072;&#1082;&#1072;&#1103;%20&#1087;&#1088;&#1086;&#1092;&#1077;&#1089;&#1089;&#1080;&#1103;%20&#1056;&#1086;&#1076;&#1080;&#1085;&#1091;%20&#1079;&#1072;&#1097;&#1080;&#1097;&#1072;&#1090;&#1100;%20&#1087;&#1086;&#1076;&#1075;&#1086;&#1090;.%20&#1075;&#1088;\&#1057;&#1088;&#1077;&#1076;&#1085;&#1103;&#1103;%20&#1075;&#1088;&#1091;&#1087;&#1087;&#1072;\belyj-den-lena-vasilek-uhu-a-varila-minus_(mu.fm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54;%20&#1060;&#1079;&#1080;&#1095;&#1077;&#1089;&#1082;&#1072;&#1103;%20&#1082;&#1091;&#1083;&#1100;&#1090;&#1091;&#1088;&#1072;\&#1087;&#1088;&#1072;&#1079;&#1076;&#1085;&#1080;&#1082;&#1080;\&#1092;&#1077;&#1074;&#1088;&#1072;&#1083;&#1100;\&#1045;&#1089;&#1090;&#1100;%20&#1090;&#1072;&#1082;&#1072;&#1103;%20&#1087;&#1088;&#1086;&#1092;&#1077;&#1089;&#1089;&#1080;&#1103;%20&#1056;&#1086;&#1076;&#1080;&#1085;&#1091;%20&#1079;&#1072;&#1097;&#1080;&#1097;&#1072;&#1090;&#1100;%20&#1087;&#1086;&#1076;&#1075;&#1086;&#1090;.%20&#1075;&#1088;\&#1057;&#1088;&#1077;&#1076;&#1085;&#1103;&#1103;%20&#1075;&#1088;&#1091;&#1087;&#1087;&#1072;\Detskij_hor_-_Nasha_armiya_samaya_silnaya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ka\Desktop\&#1057;&#1090;&#1072;&#1088;&#1096;&#1072;&#1103;%20&#1075;&#1088;&#1091;&#1087;&#1087;&#1072;\&#1052;&#1086;&#1081;%20&#1092;&#1080;&#1083;&#1100;&#1084;%202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ka\Desktop\&#1057;&#1090;&#1072;&#1088;&#1096;&#1072;&#1103;%20&#1075;&#1088;&#1091;&#1087;&#1087;&#1072;\&#1089;&#1072;&#1084;&#1086;&#1083;&#1105;&#1090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ka\Desktop\&#1057;&#1090;&#1072;&#1088;&#1096;&#1072;&#1103;%20&#1075;&#1088;&#1091;&#1087;&#1087;&#1072;\&#1052;&#1086;&#1081;%20&#1092;&#1080;&#1083;&#1100;&#1084;%203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ka\Desktop\&#1057;&#1090;&#1072;&#1088;&#1096;&#1072;&#1103;%20&#1075;&#1088;&#1091;&#1087;&#1087;&#1072;\&#1083;&#1086;&#1096;&#1072;&#1076;&#1082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D:\&#1054;&#1054;%20&#1060;&#1079;&#1080;&#1095;&#1077;&#1089;&#1082;&#1072;&#1103;%20&#1082;&#1091;&#1083;&#1100;&#1090;&#1091;&#1088;&#1072;\&#1087;&#1088;&#1072;&#1079;&#1076;&#1085;&#1080;&#1082;&#1080;\&#1092;&#1077;&#1074;&#1088;&#1072;&#1083;&#1100;\&#1045;&#1089;&#1090;&#1100;%20&#1090;&#1072;&#1082;&#1072;&#1103;%20&#1087;&#1088;&#1086;&#1092;&#1077;&#1089;&#1089;&#1080;&#1103;%20&#1056;&#1086;&#1076;&#1080;&#1085;&#1091;%20&#1079;&#1072;&#1097;&#1080;&#1097;&#1072;&#1090;&#1100;%20&#1087;&#1086;&#1076;&#1075;&#1086;&#1090;.%20&#1075;&#1088;\&#1057;&#1088;&#1077;&#1076;&#1085;&#1103;&#1103;%20&#1075;&#1088;&#1091;&#1087;&#1087;&#1072;\&#1051;&#1040;&#1049;%20&#1054;&#1042;&#1063;&#1040;&#1056;&#1050;&#1048;.mp3" TargetMode="External"/><Relationship Id="rId1" Type="http://schemas.openxmlformats.org/officeDocument/2006/relationships/audio" Target="file:///C:\Users\Homka\Desktop\&#1057;&#1090;&#1072;&#1088;&#1096;&#1072;&#1103;%20&#1075;&#1088;&#1091;&#1087;&#1087;&#1072;\&#1051;&#1077;&#1086;&#1085;&#1080;&#1076;%20&#1040;&#1075;&#1091;&#1090;&#1080;&#1085;%20-%20&#1043;&#1088;&#1072;&#1085;&#1080;&#1094;&#1072;%20(minus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sp.detkin-club.ru/images/news/i-1-_5a9d965f71d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Detskij_hor_-_Nasha_armiya_samaya_sil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giph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Содержимое 5" descr="255987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3656">
            <a:off x="-777476" y="3195611"/>
            <a:ext cx="6289307" cy="4716980"/>
          </a:xfrm>
          <a:prstGeom prst="rect">
            <a:avLst/>
          </a:prstGeom>
        </p:spPr>
      </p:pic>
      <p:pic>
        <p:nvPicPr>
          <p:cNvPr id="8" name="Содержимое 5" descr="255987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3656">
            <a:off x="3508804" y="3552801"/>
            <a:ext cx="6289307" cy="4716980"/>
          </a:xfrm>
          <a:prstGeom prst="rect">
            <a:avLst/>
          </a:prstGeom>
        </p:spPr>
      </p:pic>
      <p:pic>
        <p:nvPicPr>
          <p:cNvPr id="9" name="Содержимое 7" descr="234766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86446" y="0"/>
            <a:ext cx="2987839" cy="2974070"/>
          </a:xfrm>
          <a:prstGeom prst="rect">
            <a:avLst/>
          </a:prstGeom>
        </p:spPr>
      </p:pic>
      <p:pic>
        <p:nvPicPr>
          <p:cNvPr id="10" name="Содержимое 9" descr="c4b89bf93be37a5ec69b5a7342d72cc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571480"/>
            <a:ext cx="1771067" cy="1571636"/>
          </a:xfrm>
          <a:prstGeom prst="rect">
            <a:avLst/>
          </a:prstGeom>
        </p:spPr>
      </p:pic>
      <p:pic>
        <p:nvPicPr>
          <p:cNvPr id="11" name="море чай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929454" y="714356"/>
            <a:ext cx="304800" cy="304800"/>
          </a:xfrm>
          <a:prstGeom prst="rect">
            <a:avLst/>
          </a:prstGeom>
        </p:spPr>
      </p:pic>
      <p:pic>
        <p:nvPicPr>
          <p:cNvPr id="12" name="Содержимое 3" descr="orig (3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2143116"/>
            <a:ext cx="2071687" cy="197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21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786314" y="214290"/>
            <a:ext cx="3705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ПЕРЕПРАВЕ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Морячка – Олег Газманов_(zaycev.gd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dd2067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857232"/>
            <a:ext cx="7526094" cy="5597533"/>
          </a:xfrm>
          <a:prstGeom prst="rect">
            <a:avLst/>
          </a:prstGeom>
        </p:spPr>
      </p:pic>
      <p:pic>
        <p:nvPicPr>
          <p:cNvPr id="8" name="belyj-den-lena-vasilek-uhu-a-varila-minus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-1-_5a9d965f71dd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Detskij_hor_-_Nasha_armiya_samaya_sil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ой фильм 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7556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kartinka-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0"/>
            <a:ext cx="2561766" cy="2811868"/>
          </a:xfrm>
          <a:prstGeom prst="rect">
            <a:avLst/>
          </a:prstGeom>
        </p:spPr>
      </p:pic>
      <p:pic>
        <p:nvPicPr>
          <p:cNvPr id="7" name="Содержимое 3" descr="kartinka-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82234" y="0"/>
            <a:ext cx="2561766" cy="2811868"/>
          </a:xfrm>
          <a:prstGeom prst="rect">
            <a:avLst/>
          </a:prstGeom>
        </p:spPr>
      </p:pic>
      <p:pic>
        <p:nvPicPr>
          <p:cNvPr id="8" name="Содержимое 5" descr="orig (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0"/>
            <a:ext cx="4506867" cy="312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sp.detkin-club.ru/images/news/i-1-_5a9d965f71d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1200 (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самолё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й фильм 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sp.detkin-club.ru/images/news/i-1-_5a9d965f71d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Содержимое 3" descr="23_html_m5e949c8f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54" y="2000240"/>
            <a:ext cx="4643446" cy="4643446"/>
          </a:xfrm>
        </p:spPr>
      </p:pic>
      <p:sp>
        <p:nvSpPr>
          <p:cNvPr id="8" name="Прямоугольник 7"/>
          <p:cNvSpPr/>
          <p:nvPr/>
        </p:nvSpPr>
        <p:spPr>
          <a:xfrm>
            <a:off x="2428860" y="642918"/>
            <a:ext cx="49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СИГНАЛЬЩИКИ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Содержимое 3" descr="russia-fl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7765" flipH="1">
            <a:off x="4207081" y="2966829"/>
            <a:ext cx="1895475" cy="1047750"/>
          </a:xfrm>
          <a:prstGeom prst="rect">
            <a:avLst/>
          </a:prstGeom>
        </p:spPr>
      </p:pic>
      <p:pic>
        <p:nvPicPr>
          <p:cNvPr id="13" name="Содержимое 5" descr="tim_3_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2000240"/>
            <a:ext cx="3481037" cy="4631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"/>
            <a:ext cx="6357950" cy="6858000"/>
          </a:xfrm>
        </p:spPr>
      </p:pic>
      <p:pic>
        <p:nvPicPr>
          <p:cNvPr id="3" name="лоша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5" name="Содержимое 5" descr="gram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6256"/>
            <a:ext cx="9144000" cy="387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401273023_50553240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Леонид Агутин - Границ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pic>
        <p:nvPicPr>
          <p:cNvPr id="12" name="Содержимое 5" descr="gram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571876"/>
            <a:ext cx="2571736" cy="4944059"/>
          </a:xfrm>
          <a:prstGeom prst="rect">
            <a:avLst/>
          </a:prstGeom>
        </p:spPr>
      </p:pic>
      <p:pic>
        <p:nvPicPr>
          <p:cNvPr id="13" name="ЛАЙ ОВЧАР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0001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6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</Words>
  <PresentationFormat>Экран (4:3)</PresentationFormat>
  <Paragraphs>2</Paragraphs>
  <Slides>14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Homka</dc:creator>
  <cp:lastModifiedBy>Homka</cp:lastModifiedBy>
  <cp:revision>20</cp:revision>
  <dcterms:created xsi:type="dcterms:W3CDTF">2018-12-04T18:36:58Z</dcterms:created>
  <dcterms:modified xsi:type="dcterms:W3CDTF">2019-02-21T20:13:05Z</dcterms:modified>
</cp:coreProperties>
</file>