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4" r:id="rId3"/>
    <p:sldId id="267" r:id="rId4"/>
    <p:sldId id="269" r:id="rId5"/>
    <p:sldId id="263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73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9FDD0-1690-4E1C-9AC1-E4B4655B7793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0FC7B-ACAD-4BFB-ACF3-8E48507EE3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FC7B-ACAD-4BFB-ACF3-8E48507EE3D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143932" cy="35719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       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      В книжной памяти 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мгновения войны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sz="4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00240"/>
            <a:ext cx="6286544" cy="371477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Виртуальная книжная выставка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Users\0\Desktop\ВОв\75_pobeda_2020_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643074" cy="17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571480"/>
            <a:ext cx="4286280" cy="5554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Это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история о первых днях войны, об обороне легендарной Брестской крепости и, конечно, о людях, вставших на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защиту Родины.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История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 преданности, любви и смерти и, конечно, о настоящем подвиге, а лейтенант Плужников олицетворяет национальное достоинство и вынуждает даже врага отдавать честь.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Человека нельзя победить, если он этого не хочет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Убить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можно, а победить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нельзя»      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Содержимое 4" descr="В списках не значился. Роман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14422"/>
            <a:ext cx="25003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714356"/>
            <a:ext cx="4429156" cy="541180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2000" dirty="0" smtClean="0"/>
              <a:t>	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Искрометная поэма в стихотворной форме о событиях Великой Отечественной войны. Главный герой, Василий Теркин - собирательный образ, вобравший в себя черты реальных людей, которые можно считать прототипами Василия Теркина. </a:t>
            </a:r>
          </a:p>
          <a:p>
            <a:pPr marL="0" indent="0">
              <a:buNone/>
              <a:tabLst>
                <a:tab pos="0" algn="l"/>
              </a:tabLst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Страшный бой идет, кровавый                          </a:t>
            </a:r>
          </a:p>
          <a:p>
            <a:pPr algn="ctr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Смертный бой не ради славы, </a:t>
            </a:r>
          </a:p>
          <a:p>
            <a:pPr algn="ctr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Ради жизни на земле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».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  <a:tabLst>
                <a:tab pos="0" algn="l"/>
              </a:tabLst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Содержимое 4" descr="Василий Теркин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252" y="1285860"/>
            <a:ext cx="2305334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714356"/>
            <a:ext cx="4214842" cy="54118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Основные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события в книге происходят на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оккупированной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земле Белоруссии,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блокированном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фашистскими карателями партизанском отряде. Ужасы войны не стереть из памяти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…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«Каратели» — кровавая хроника уничтожения батальоном гитлеровского карателя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семи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мирных деревень на территории временно оккупированной Белоруссии.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0" algn="l"/>
                <a:tab pos="87313" algn="l"/>
              </a:tabLst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		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Истинно свободен тот,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кто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готов пойти на смерть…»</a:t>
            </a:r>
          </a:p>
          <a:p>
            <a:pPr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 </a:t>
            </a:r>
          </a:p>
          <a:p>
            <a:pPr marL="0" indent="0">
              <a:buNone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Содержимое 4" descr="Книга Каратели читать онлайн Алесь Адамович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14422"/>
            <a:ext cx="2643206" cy="38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785794"/>
            <a:ext cx="4429156" cy="5340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основе романа лежат реальные события: в Краснодоне молодые ребята, вчерашние школьники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оказавшись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оккупации, сумели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объединиться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оказать врагу ожесточенное сопротивление.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Они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сражались, как могли, за свои юношеские идеалы, за чувство собственного достоинства, за Родину.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Нашего народа не сломит никто! Да разве есть другой такой народ на свете? У кого душа такая хорошая? Кто столько вынести может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?...»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7" name="Содержимое 6" descr="Книга &quot;Молодая гвардия&quot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428736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785794"/>
            <a:ext cx="4429156" cy="50260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Великой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Отечественной войне посвящена трилогия «Живые и мертвые». Она состоит из книг «Живые и мертвые», «Солдатами не рождаются» и «Последнее лето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».  На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страницах книги автор воссоздаёт борьбу советского народа против фашистских захватчиков с самых первых месяцев страшной войны до знаменитого «последнего лета».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Война каждый час разлучает людей: то навсегда, то на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время; то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смертью, то увечьем, то раной»</a:t>
            </a:r>
          </a:p>
          <a:p>
            <a:pPr marL="0" indent="0">
              <a:buNone/>
            </a:pPr>
            <a:endParaRPr lang="ru-RU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Константин Симонов ☆ Живые и мертвые читать книгу онлайн бесплатно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357299"/>
            <a:ext cx="2286016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857232"/>
            <a:ext cx="4429156" cy="51435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 smtClean="0"/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Рассказ  «Судьба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человека» - это повествование о простом человеке на большой войне, который ценой потери близких, товарищей, своим мужеством, героизмом дал право на жизнь и свободу Родине. В образе Андрея Соколова сосредоточены черты русского национального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характера.</a:t>
            </a: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«На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то ты и мужчина, на то ты и солдат, чтобы все вытерпеть, все снести, если к этому нужда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позвала».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Судьба человека. М. Шолохов. ISBN: 002-15062017. 1 отзыв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85860"/>
            <a:ext cx="242889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74638"/>
            <a:ext cx="7215238" cy="17970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Дорогие читатели!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2000240"/>
            <a:ext cx="6786610" cy="37147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Вашему вниманию представлен лишь небольшой список книг о Великой Отечественной войне.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Пусть и в ваших сердцах не померкнет память о подвиге народа в борьбе за свободу и мир на земле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14348" y="1071545"/>
            <a:ext cx="7215238" cy="478634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Читая книги о войне, мы словно сами воевали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И сердцем шли в такие дали, где танки плавили.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Мы сами как бы рисковали среди горящих городов,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Мы сами как бы повторяли дела и подвиги отцов!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                                       Б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Дубровин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	Произведения 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 войне глубоко волнуют читателей разных времен, заставляют задуматься о вечных общечеловеческих проблемах (о добре и зле, о войне и мире, о жизни и смерти). Литература о Великой Отечественной  войне - дань памяти подвигу тех, кто приближал великую Победу, кто отстоял свободу, доказал ценой собственной жизни, что главное в нашем  мире -  Добро, Милосердие и Сострадание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85786" y="571480"/>
            <a:ext cx="4500594" cy="4929223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Повести и рассказы, составившие книгу, относятся к эпохе Великой Отечественной войны. Действие происходит на фронте и в тылу. Удивительной нежностью и чистотой овеяны страницы, повествующие о юности, о любви, о смерти, о стране и о мире "в его минуты роковые".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		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«Железо калит огонь, человека –   беда. В беду сразу становится видно, кто куда и на что годен»</a:t>
            </a:r>
            <a:endParaRPr lang="ru-RU" sz="21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https://rusbuk.ru/uploads/books/431505/0665a26d49045ce10a0178837d733b13bffdc8b5Max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1500174"/>
            <a:ext cx="2573953" cy="36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714356"/>
            <a:ext cx="4357718" cy="58579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Одной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центральных тем в 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литературе была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остается тема молодых на войне. 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Этот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роман о тех ребятах, которые остались на той войне навеки девятнадцатилетними. Из ста парней, уходивших на фронт в этом возрасте, назад возвращались только трое. Эта книга о тех, кто не вернулся с войны, о любви, о жизни, о юности, о 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бессмертии.</a:t>
            </a:r>
            <a:endParaRPr lang="ru-RU" sz="55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55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6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«</a:t>
            </a:r>
            <a:r>
              <a:rPr lang="ru-RU" sz="6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Из-за стекол очков с широкого мужского лица смотрели на Третьякова детские глаза, в которых время остановилось. Они смотрели на него из той жизни, когда все они еще были бессмертны. Умирали взрослые, умирали старые люди, а они были </a:t>
            </a:r>
            <a:r>
              <a:rPr lang="ru-RU" sz="6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бессмертны»</a:t>
            </a:r>
            <a:r>
              <a:rPr lang="ru-RU" sz="7200" dirty="0">
                <a:latin typeface="Comic Sans MS" pitchFamily="66" charset="0"/>
              </a:rPr>
              <a:t/>
            </a:r>
            <a:br>
              <a:rPr lang="ru-RU" sz="7200" dirty="0">
                <a:latin typeface="Comic Sans MS" pitchFamily="66" charset="0"/>
              </a:rPr>
            </a:br>
            <a:endParaRPr lang="ru-RU" sz="7200" dirty="0">
              <a:latin typeface="Comic Sans MS" pitchFamily="66" charset="0"/>
            </a:endParaRPr>
          </a:p>
          <a:p>
            <a:pPr>
              <a:buNone/>
            </a:pPr>
            <a:endParaRPr lang="ru-RU" sz="21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5500" dirty="0" smtClean="0">
                <a:latin typeface="Comic Sans MS" pitchFamily="66" charset="0"/>
              </a:rPr>
              <a:t> </a:t>
            </a: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7" name="Содержимое 6" descr="Книга &quot;Навеки - девятнадцатилетние&quot;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8460" y="1341228"/>
            <a:ext cx="2425440" cy="380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714356"/>
            <a:ext cx="4357718" cy="521497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87313" algn="l"/>
              </a:tabLs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      Одно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самых лучших и честных произведений о Великой Отечественной Войне.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Лирическая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повесть о жестоких буднях и самоотверженной службе армейских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разведчиков.</a:t>
            </a:r>
          </a:p>
          <a:p>
            <a:pPr marL="0" indent="0">
              <a:buNone/>
              <a:tabLst>
                <a:tab pos="87313" algn="l"/>
              </a:tabLst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«Бывают острые моменты, когда рассудительность не лучше трусости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Здесь, в самом пекле войны,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затрепетала молодая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 любовь, как птичка над крокодильей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пастью»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https://i.livelib.ru/boocover/1000772756/200x305/e48d/Zvezda_sbornik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047" y="1428736"/>
            <a:ext cx="2588415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714356"/>
            <a:ext cx="4286280" cy="542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лиричной,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исполнен-ной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поэзии и светлого чувства повести рассказывается о том, как во время войны в Австрийских Альпах встретились бежавшие из фашистского плена молодой русский солдат Иван и итальянская девушка Джулия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…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Среди дремучей первозданности гор, в одном шагу от смерти родилось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неизведанное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таинственное и властное, оно жило, жаждало, пугало и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звало»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Книга &quot;Альпийская баллада. Сотников&quot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357299"/>
            <a:ext cx="2305654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571481"/>
            <a:ext cx="4357718" cy="535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Повесть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Бориса Васильева рассказывает о судьбах пяти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самоотверженных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девушек-зенитчиц и их командира во время Великой Отечественной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войны.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Эти девчонки мечтали о большой любви, нежности, семейном тепле, но на их долю выпала жестокая война, и они до конца выполнили свой воинский долг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Ведь так глупо, так несуразно и неправдоподобно было умирать в девятнадцать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лет»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Содержимое 4" descr="Борис Васильев А зори здесь тихие в списке 100 лучших книг всех времен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85860"/>
            <a:ext cx="23574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642917"/>
            <a:ext cx="4286280" cy="5143537"/>
          </a:xfrm>
        </p:spPr>
        <p:txBody>
          <a:bodyPr>
            <a:normAutofit/>
          </a:bodyPr>
          <a:lstStyle/>
          <a:p>
            <a:pPr marL="88900" indent="0">
              <a:buNone/>
              <a:tabLst>
                <a:tab pos="0" algn="l"/>
              </a:tabLst>
            </a:pPr>
            <a:r>
              <a:rPr lang="ru-RU" sz="2000" dirty="0" smtClean="0">
                <a:latin typeface="Comic Sans MS" pitchFamily="66" charset="0"/>
              </a:rPr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Конечно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слово «война» женского рода, но разве может быть у нее хоть какое-то лицо? Разве что жуткий смертельный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оскал.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».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Книга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отражает душевный мир, духовную наполненность женщины, которой нужно выжить в страшных военных условиях. 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88900" indent="0">
              <a:buNone/>
              <a:tabLst>
                <a:tab pos="0" algn="l"/>
              </a:tabLs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«…Не может быть одно сердце для ненависти, а второе – для любви. У человека оно одно, и я всегда думала о том, как спасти свое сердце…»</a:t>
            </a:r>
          </a:p>
          <a:p>
            <a:pPr marL="88900" indent="0">
              <a:buNone/>
              <a:tabLst>
                <a:tab pos="0" algn="l"/>
              </a:tabLst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Содержимое 4" descr="http://publ.lib.ru/ARCHIVES/B/''Biblioteka_jurnala_''Znamya''/.Online/Uvnl88O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736"/>
            <a:ext cx="2428892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714356"/>
            <a:ext cx="4214842" cy="5411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Страницы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романа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воссоздают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один из самых трагических моментов войны – отступление наших войск на Дону летом 1942 года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. В романе многогранно раскрыта судьба трех скромных рядовых людей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Очень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разные по характерам, они связаны на фронте мужской дружбой и безграничной преданностью Отчизне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Для хорошего товарища не то что последний табак не жалко отдать, иной раз и последней кровинкой пожертвовать не жалко…» </a:t>
            </a:r>
          </a:p>
          <a:p>
            <a:pPr marL="0" indent="0">
              <a:buNone/>
            </a:pP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Они сражались за Родину (сборник)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85860"/>
            <a:ext cx="25003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86</Words>
  <Application>Microsoft Office PowerPoint</Application>
  <PresentationFormat>Экран (4:3)</PresentationFormat>
  <Paragraphs>82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        В книжной памяти  мгновения войны </vt:lpstr>
      <vt:lpstr>  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Дорогие читатели!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В книжной памяти  мгновения войны </dc:title>
  <dc:creator>и</dc:creator>
  <cp:lastModifiedBy>user</cp:lastModifiedBy>
  <cp:revision>1</cp:revision>
  <dcterms:created xsi:type="dcterms:W3CDTF">2020-05-02T12:14:18Z</dcterms:created>
  <dcterms:modified xsi:type="dcterms:W3CDTF">2020-05-06T06:37:37Z</dcterms:modified>
</cp:coreProperties>
</file>