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0F405-FC16-4D72-B49D-AB9590191F22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61E44-C1F5-4D3A-882E-8E23B6A05E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Регистрация на сайте</a:t>
            </a:r>
            <a:br>
              <a:rPr lang="ru-RU" dirty="0" smtClean="0"/>
            </a:br>
            <a:r>
              <a:rPr lang="ru-RU" dirty="0" smtClean="0"/>
              <a:t> Академии </a:t>
            </a:r>
            <a:r>
              <a:rPr lang="ru-RU" smtClean="0"/>
              <a:t>Ворлдскиллз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Напоминаем, что необходимо зарегистрироваться на сайте Академии:</a:t>
            </a:r>
            <a:br>
              <a:rPr lang="ru-RU" sz="2000" dirty="0"/>
            </a:br>
            <a:r>
              <a:rPr lang="ru-RU" sz="2000" dirty="0"/>
              <a:t> </a:t>
            </a:r>
            <a:br>
              <a:rPr lang="ru-RU" sz="2000" dirty="0"/>
            </a:br>
            <a:r>
              <a:rPr lang="ru-RU" sz="2000" dirty="0"/>
              <a:t>https://worldskillsacademy.ru/#/programs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357298"/>
            <a:ext cx="7358082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/>
              <a:t>2) Выбрать Эксперт демонстрационного экзамена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14422"/>
            <a:ext cx="6858047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/>
              <a:t>3) Зарегистрироваться, выбрав  </a:t>
            </a:r>
            <a:r>
              <a:rPr lang="ru-RU" sz="2800" dirty="0" smtClean="0"/>
              <a:t>компетенцию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7500990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Регистрация на сайте  Академии Ворлдскиллз</vt:lpstr>
      <vt:lpstr>Напоминаем, что необходимо зарегистрироваться на сайте Академии:   https://worldskillsacademy.ru/#/programs </vt:lpstr>
      <vt:lpstr>  2) Выбрать Эксперт демонстрационного экзамена </vt:lpstr>
      <vt:lpstr>3) Зарегистрироваться, выбрав  компетенцию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Регистрация на сайте  Академии Ворлдскилз</dc:title>
  <dc:creator>user</dc:creator>
  <cp:lastModifiedBy>user</cp:lastModifiedBy>
  <cp:revision>2</cp:revision>
  <dcterms:created xsi:type="dcterms:W3CDTF">2020-05-21T05:58:35Z</dcterms:created>
  <dcterms:modified xsi:type="dcterms:W3CDTF">2020-05-21T06:06:57Z</dcterms:modified>
</cp:coreProperties>
</file>