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59" r:id="rId4"/>
    <p:sldId id="265" r:id="rId5"/>
    <p:sldId id="262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8046-5490-4C18-9128-2C855A7D873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AEA8-07A9-4CBB-900E-A5AAF5BB6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9144000" cy="690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1556792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«О той, что дарует нам жизнь и тепло»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22108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29 ноября – День Матери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69984c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История создания праздника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День матери в России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340768"/>
            <a:ext cx="49685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незабуд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0683">
            <a:off x="6582554" y="241475"/>
            <a:ext cx="238316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79712" y="1268759"/>
            <a:ext cx="48782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России День матери стали отмечать сравнительно недавно. Установленный Указом Президента РФ Б.Н.Ельцина №120 от 30 января 1998 года "О Дне матери",он празднуется в последнее воскресенье ноября, воздавая должное материнскому труду и бескорыстной жертве матерей ради блага своих детей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996952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	Впервые же праздник День матери (именно под таким названием) был проведён 30 октября 1988 года в школе №228 города Баку, его автор - </a:t>
            </a:r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Эльмира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Джавадовна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Гусейнова, учитель русского языка и литературы. </a:t>
            </a:r>
          </a:p>
          <a:p>
            <a:pPr lvl="0"/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Эльмира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Гусейнова ежегодно проводила праздник День матери в Баку, а затем в Ставрополе. Добрая традиция была подхвачена многими школами страны и постепенно праздник стал всенародным. </a:t>
            </a:r>
          </a:p>
          <a:p>
            <a:pPr lvl="0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	Символ этого праздника – незабудка. Такой цветок был выбран неспроста, так как согласно народным традициям, именно незабудка могла возвратить память тем людям, которые забыли о своих родных и близких.</a:t>
            </a:r>
            <a:endParaRPr lang="ru-RU" sz="15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4464496" cy="4320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Притча о матери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s://4.bp.blogspot.com/-uVeJsyFAjcM/UpEP-h14FVI/AAAAAAAAFOw/uOvql-mp-K4/s320/473464262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72200" y="548680"/>
            <a:ext cx="24719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124745"/>
            <a:ext cx="56166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За </a:t>
            </a: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день до своего рождения ребенок спросил у Бога: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Говорят, завтра меня посылают на Землю. Как же я буду там жить, ведь я так мал и беззащитен?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Бог ответил: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Я подарю тебе ангела, который будет ждать тебя и заботиться о тебе.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Ребенок задумался, затем сказал снова: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Здесь на Небесах я лишь пою и смеюсь, этого достаточно мне для счастья.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Бог ответил: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Твой ангел будет петь и улыбаться для тебя, ты почувствуешь его любовь и будешь счастлив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Затем ребенок спросил: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Я слышал, что на Земле есть зло. Кто защитит меня?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Твой ангел защитит тебя, даже рискуя собственной жизнью.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- </a:t>
            </a: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Боже, скажи же мне, как зовут моего ангела?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500" dirty="0">
                <a:solidFill>
                  <a:srgbClr val="0070C0"/>
                </a:solidFill>
                <a:latin typeface="Comic Sans MS" pitchFamily="66" charset="0"/>
              </a:rPr>
              <a:t>- Его имя не имеет значения. Ты будешь просто 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называть его Мама.</a:t>
            </a:r>
            <a:endParaRPr lang="ru-RU" sz="15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69984c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476672"/>
            <a:ext cx="4995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Афоризмы знаменитых людей о маме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980728"/>
            <a:ext cx="5616624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</a:rPr>
              <a:t>	Быть мамой — это ответственность, предназначение, долг и великая любовь. Никем и никогда мать заменить нельзя. Когда человеку трудно, то он вслух или мысленно произносит волшебное слово мама. Потому, что с младенческих лет знает — мать всегда придет на помощь. </a:t>
            </a:r>
          </a:p>
          <a:p>
            <a:pPr>
              <a:lnSpc>
                <a:spcPts val="2640"/>
              </a:lnSpc>
            </a:pP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>«Никакое стороннее сердце не может заменить ребенку сердце матери.» </a:t>
            </a: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Николай Лесков</a:t>
            </a: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>«Сердце матери — это бездна, в глубине которой всегда найдется прощение.» </a:t>
            </a: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Оноре де Бальзак</a:t>
            </a:r>
          </a:p>
          <a:p>
            <a:pPr>
              <a:lnSpc>
                <a:spcPts val="2640"/>
              </a:lnSpc>
            </a:pP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>«Любовь матери всесильна, первобытна, эгоистична и в то же время бескорыстна. Она ни от чего не зависит.» </a:t>
            </a: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Теодор Драйзер</a:t>
            </a:r>
            <a:br>
              <a:rPr lang="ru-RU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>Все прекрасное в человеке — от лучей солнца и от молока Матери.» </a:t>
            </a: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Максим Горький</a:t>
            </a:r>
          </a:p>
          <a:p>
            <a:pPr>
              <a:lnSpc>
                <a:spcPts val="2640"/>
              </a:lnSpc>
            </a:pPr>
            <a:r>
              <a:rPr lang="ru-RU" sz="2000" dirty="0" smtClean="0">
                <a:solidFill>
                  <a:srgbClr val="0070C0"/>
                </a:solidFill>
                <a:latin typeface="Gabriola" pitchFamily="82" charset="0"/>
              </a:rPr>
              <a:t>«Материнские руки — воплощение нежности.» </a:t>
            </a:r>
            <a:r>
              <a:rPr lang="ru-RU" dirty="0" smtClean="0">
                <a:solidFill>
                  <a:srgbClr val="0070C0"/>
                </a:solidFill>
                <a:latin typeface="Gabriola" pitchFamily="82" charset="0"/>
              </a:rPr>
              <a:t>Виктор Гюго</a:t>
            </a:r>
            <a:r>
              <a:rPr lang="ru-RU" sz="2200" dirty="0" smtClean="0">
                <a:solidFill>
                  <a:srgbClr val="0070C0"/>
                </a:solidFill>
                <a:latin typeface="Gabriola" pitchFamily="82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Gabriola" pitchFamily="82" charset="0"/>
              </a:rPr>
            </a:br>
            <a:endParaRPr lang="ru-RU" sz="2200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28792" cy="113813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Рекомендательный список литературы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 тему «Образ матери в художественной литературе»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052736"/>
            <a:ext cx="2880320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700" dirty="0" smtClean="0">
                <a:latin typeface="Gabriola" pitchFamily="82" charset="0"/>
              </a:rPr>
              <a:t> </a:t>
            </a:r>
            <a:endParaRPr lang="ru-RU" sz="4800" dirty="0">
              <a:latin typeface="Gabriola" pitchFamily="82" charset="0"/>
            </a:endParaRPr>
          </a:p>
          <a:p>
            <a:pPr>
              <a:buNone/>
            </a:pPr>
            <a:r>
              <a:rPr lang="ru-RU" sz="4800" dirty="0" smtClean="0">
                <a:latin typeface="Gabriola" pitchFamily="82" charset="0"/>
              </a:rPr>
              <a:t>	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12" name="Рисунок 11" descr="Ма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232422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529707"/>
            <a:ext cx="6696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Айтматов Ч. Материнское поле: повесть.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Белов В. Даня: рассказ.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Берггольц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О. Письмо на Каму: стихотворение.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Бунин И. Мать: стихотворение.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Горький М. Мать: роман.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Дементьев А. Баллада о матери; Памяти мамы.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Евтушенко Е. Уходят матери: стихотворение.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Есенин С. Письмо матери.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Закруткин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В. Матерь человеческая: повесть.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Исаковский М. Матери. Памяти матери. Русской женщине: стихотворения..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Мать: Сборник стихотворений русских и советских поэтов о матери.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Некрасов Н. Кому на Руси жить хорошо: поэма.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Паустовский К. Телеграмма: рассказ.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Распутин В. Последний срок: повесть.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Рубцов Н. Памяти матери: стихотворение.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Смеляков Я. Вот опять ты мне вспомнилась, мама…: стихотворение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Шукшин В. Боря; Материнское сердце; Сны матери; повести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69984c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31683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Не обижайте матерей,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На матерей не обижайтесь.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Перед разлукой у дверей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Нежнее с ними попрощайтесь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/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И уходить за поворот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Вы не спешите, не спешите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И ей, стоящей у ворот,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Остановившись, помашите.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/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Вздыхают матери в тиши,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В тиши ночей, в тиши тревожной.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Для них мы вечно - малыши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  <a:t>И спорить с этим невозможно.</a:t>
            </a:r>
            <a:br>
              <a:rPr lang="ru-RU" sz="1900" dirty="0" smtClean="0">
                <a:solidFill>
                  <a:srgbClr val="0070C0"/>
                </a:solidFill>
                <a:latin typeface="Gabriola" pitchFamily="82" charset="0"/>
              </a:rPr>
            </a:b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772816"/>
            <a:ext cx="30243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Так будьте чуточку добрей,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Опекой их не раздражайтесь.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Не обижайте матерей,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На матерей не обижайтесь.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/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Они страдают от разлук,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И нам в дороге беспредельной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Без материнских добрых рук,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Как малышам без колыбельной.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/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Пишите письма им скорей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И слов высоких не стесняйтесь.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Не обижайте матерей,</a:t>
            </a:r>
            <a:b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На матерей не обижайтесь.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	        Автор: Виктор </a:t>
            </a:r>
            <a:r>
              <a:rPr lang="ru-RU" sz="1900" dirty="0" err="1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Гин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4868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Мама… Самый дорогой и близкий человек. Материнское сердце, как солнце, светит всегда и везде, согревая нас своим теплом.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rgbClr val="D6ECFF"/>
      </a:lt1>
      <a:dk2>
        <a:srgbClr val="4E5B6F"/>
      </a:dk2>
      <a:lt2>
        <a:srgbClr val="D6ECFF"/>
      </a:lt2>
      <a:accent1>
        <a:srgbClr val="C7D0E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273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Притча о матери</vt:lpstr>
      <vt:lpstr>Слайд 4</vt:lpstr>
      <vt:lpstr>Рекомендательный список литературы на тему «Образ матери в художественной литературе» 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0</dc:creator>
  <cp:lastModifiedBy>KoT-PnD@yandex.ru</cp:lastModifiedBy>
  <cp:revision>78</cp:revision>
  <dcterms:created xsi:type="dcterms:W3CDTF">2020-11-13T11:26:04Z</dcterms:created>
  <dcterms:modified xsi:type="dcterms:W3CDTF">2020-11-27T08:29:48Z</dcterms:modified>
</cp:coreProperties>
</file>