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6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8" autoAdjust="0"/>
  </p:normalViewPr>
  <p:slideViewPr>
    <p:cSldViewPr>
      <p:cViewPr varScale="1">
        <p:scale>
          <a:sx n="95" d="100"/>
          <a:sy n="95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CD651-2C97-455F-AEF1-5681C58C339B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4C52A-8AC1-406A-9E94-13C07E13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A5FE4-81AA-4F8D-9AAF-885A184F38CB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DCCC-0555-4BF2-809A-2EE192858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CCC-0555-4BF2-809A-2EE192858B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CCC-0555-4BF2-809A-2EE192858B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CCC-0555-4BF2-809A-2EE192858B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CCC-0555-4BF2-809A-2EE192858B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E311-744B-4FF4-922C-AFCB5C541FC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821C-8BE7-40B8-91B2-6C599D20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1560" y="1417638"/>
            <a:ext cx="8075240" cy="1579314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«Сатиры смелый властелин»</a:t>
            </a:r>
            <a:endParaRPr lang="ru-RU" sz="4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19442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 195-летию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М.Е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Салтыкова-Щедрина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491880" y="571176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Виртуальная книжная </a:t>
            </a:r>
            <a:r>
              <a:rPr lang="ru-RU" dirty="0" smtClean="0">
                <a:latin typeface="Comic Sans MS" pitchFamily="66" charset="0"/>
              </a:rPr>
              <a:t>выставка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42900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27 января 2021 года исполняется 195 лет со дня рождения русского писателя - реалиста, критика, автора острых сатирических произведений  Михаила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Евграфовича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Салтыкова-Щедрина.  </a:t>
            </a: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Он приобрел огромный авторитет благодаря злободневности своих произведений, резкому неприятию крепостничества, открытой поддержки народных интересов. Его проза – один из самых ценных образцов мировой сатиры.</a:t>
            </a: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 юбилею писателя предлагаем вам виртуальную выставку книг из фонда библиотеки колледжа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4536504" cy="223224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mbria" pitchFamily="18" charset="0"/>
                <a:cs typeface="Times New Roman" pitchFamily="18" charset="0"/>
              </a:rPr>
            </a:br>
            <a:r>
              <a:rPr lang="ru-RU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mbria" pitchFamily="18" charset="0"/>
                <a:cs typeface="Times New Roman" pitchFamily="18" charset="0"/>
              </a:rPr>
            </a:br>
            <a:r>
              <a:rPr lang="ru-RU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mbria" pitchFamily="18" charset="0"/>
                <a:cs typeface="Times New Roman" pitchFamily="18" charset="0"/>
              </a:rPr>
            </a:br>
            <a:r>
              <a:rPr lang="ru-RU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mbria" pitchFamily="18" charset="0"/>
                <a:cs typeface="Times New Roman" pitchFamily="18" charset="0"/>
              </a:rPr>
            </a:br>
            <a:r>
              <a:rPr lang="ru-RU" dirty="0" smtClean="0">
                <a:latin typeface="Cambria" pitchFamily="18" charset="0"/>
                <a:cs typeface="Times New Roman" pitchFamily="18" charset="0"/>
              </a:rPr>
              <a:t>Михаил </a:t>
            </a:r>
            <a:br>
              <a:rPr lang="ru-RU" dirty="0" smtClean="0">
                <a:latin typeface="Cambria" pitchFamily="18" charset="0"/>
                <a:cs typeface="Times New Roman" pitchFamily="18" charset="0"/>
              </a:rPr>
            </a:br>
            <a:r>
              <a:rPr lang="ru-RU" dirty="0" err="1" smtClean="0">
                <a:latin typeface="Cambria" pitchFamily="18" charset="0"/>
                <a:cs typeface="Times New Roman" pitchFamily="18" charset="0"/>
              </a:rPr>
              <a:t>Евграфович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mbria" pitchFamily="18" charset="0"/>
                <a:cs typeface="Times New Roman" pitchFamily="18" charset="0"/>
              </a:rPr>
            </a:br>
            <a:r>
              <a:rPr lang="ru-RU" dirty="0" smtClean="0">
                <a:latin typeface="Cambria" pitchFamily="18" charset="0"/>
                <a:cs typeface="Times New Roman" pitchFamily="18" charset="0"/>
              </a:rPr>
              <a:t>Салтыков-Щедрина</a:t>
            </a:r>
            <a:br>
              <a:rPr lang="ru-RU" dirty="0" smtClean="0">
                <a:latin typeface="Cambria" pitchFamily="18" charset="0"/>
                <a:cs typeface="Times New Roman" pitchFamily="18" charset="0"/>
              </a:rPr>
            </a:br>
            <a:r>
              <a:rPr lang="ru-RU" dirty="0" smtClean="0">
                <a:latin typeface="Cambria" pitchFamily="18" charset="0"/>
                <a:cs typeface="Times New Roman" pitchFamily="18" charset="0"/>
              </a:rPr>
              <a:t>(27.01.1826 – 10.05.1889)</a:t>
            </a:r>
            <a:br>
              <a:rPr lang="ru-RU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настоящая фамилия – Салтыков</a:t>
            </a:r>
            <a:br>
              <a:rPr lang="ru-RU" sz="1800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псевдоним – Николай Щедрин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mbria" pitchFamily="18" charset="0"/>
                <a:cs typeface="Times New Roman" pitchFamily="18" charset="0"/>
              </a:rPr>
            </a:b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4752528" cy="4392488"/>
          </a:xfrm>
        </p:spPr>
        <p:txBody>
          <a:bodyPr anchor="t" anchorCtr="0">
            <a:normAutofit fontScale="92500"/>
          </a:bodyPr>
          <a:lstStyle/>
          <a:p>
            <a:endParaRPr lang="ru-RU" sz="2300" b="1" i="1" dirty="0" smtClean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23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Times New Roman" pitchFamily="18" charset="0"/>
              </a:rPr>
              <a:t>видный государственный деятель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Cambria" pitchFamily="18" charset="0"/>
                <a:cs typeface="Times New Roman" pitchFamily="18" charset="0"/>
              </a:rPr>
              <a:t> советник губернского правления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Cambria" pitchFamily="18" charset="0"/>
                <a:cs typeface="Times New Roman" pitchFamily="18" charset="0"/>
              </a:rPr>
              <a:t>сотрудник Министерства внутренних дел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Cambria" pitchFamily="18" charset="0"/>
                <a:cs typeface="Times New Roman" pitchFamily="18" charset="0"/>
              </a:rPr>
              <a:t>вице-губернатор Рязани и  Твери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Cambria" pitchFamily="18" charset="0"/>
                <a:cs typeface="Times New Roman" pitchFamily="18" charset="0"/>
              </a:rPr>
              <a:t> возглавлял казенные палаты</a:t>
            </a:r>
          </a:p>
          <a:p>
            <a:r>
              <a:rPr lang="ru-RU" sz="23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Times New Roman" pitchFamily="18" charset="0"/>
              </a:rPr>
              <a:t> п</a:t>
            </a:r>
            <a:r>
              <a:rPr lang="ru-RU" sz="23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Times New Roman" pitchFamily="18" charset="0"/>
              </a:rPr>
              <a:t>исатель 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Cambria" pitchFamily="18" charset="0"/>
                <a:cs typeface="Times New Roman" pitchFamily="18" charset="0"/>
              </a:rPr>
              <a:t>редактор журналов «Современник» и      «Отечественные записки»</a:t>
            </a:r>
          </a:p>
          <a:p>
            <a:pPr marL="342900" indent="-342900"/>
            <a:r>
              <a:rPr lang="ru-RU" sz="2100" dirty="0" smtClean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342900" indent="-342900" algn="ctr"/>
            <a:r>
              <a:rPr lang="ru-RU" sz="2100" dirty="0" smtClean="0">
                <a:latin typeface="Cambria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6" name="Содержимое 5" descr="портрет Салтыко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764704"/>
            <a:ext cx="3410333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0800000" flipV="1">
            <a:off x="3059832" y="729880"/>
            <a:ext cx="561662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Cambria" pitchFamily="18" charset="0"/>
              </a:rPr>
              <a:t>Тюнькин</a:t>
            </a:r>
            <a:r>
              <a:rPr lang="ru-RU" sz="1700" b="1" dirty="0">
                <a:latin typeface="Cambria" pitchFamily="18" charset="0"/>
              </a:rPr>
              <a:t>, К. </a:t>
            </a:r>
            <a:r>
              <a:rPr lang="ru-RU" sz="1700" b="1" dirty="0" smtClean="0">
                <a:latin typeface="Cambria" pitchFamily="18" charset="0"/>
              </a:rPr>
              <a:t>И. Салтыков-Щедрин </a:t>
            </a:r>
            <a:r>
              <a:rPr lang="ru-RU" sz="1700" b="1" dirty="0">
                <a:latin typeface="Cambria" pitchFamily="18" charset="0"/>
              </a:rPr>
              <a:t>/ К. Тюнькин. - Москва : Молодая гвардия, 1989. - 622, [1] с.,[16] л. ил. </a:t>
            </a:r>
            <a:r>
              <a:rPr lang="ru-RU" sz="1700" b="1" dirty="0" smtClean="0">
                <a:latin typeface="Cambria" pitchFamily="18" charset="0"/>
              </a:rPr>
              <a:t> </a:t>
            </a:r>
            <a:r>
              <a:rPr lang="ru-RU" sz="1700" b="1" dirty="0">
                <a:latin typeface="Cambria" pitchFamily="18" charset="0"/>
              </a:rPr>
              <a:t>- (Жизнь замечательных людей ; </a:t>
            </a:r>
            <a:r>
              <a:rPr lang="ru-RU" sz="1700" b="1" dirty="0" err="1">
                <a:latin typeface="Cambria" pitchFamily="18" charset="0"/>
              </a:rPr>
              <a:t>вып</a:t>
            </a:r>
            <a:r>
              <a:rPr lang="ru-RU" sz="1700" b="1" dirty="0">
                <a:latin typeface="Cambria" pitchFamily="18" charset="0"/>
              </a:rPr>
              <a:t>. </a:t>
            </a:r>
            <a:r>
              <a:rPr lang="ru-RU" sz="1700" b="1" dirty="0" smtClean="0">
                <a:latin typeface="Cambria" pitchFamily="18" charset="0"/>
              </a:rPr>
              <a:t>3)</a:t>
            </a:r>
          </a:p>
          <a:p>
            <a:r>
              <a:rPr lang="ru-RU" sz="1500" dirty="0" smtClean="0">
                <a:latin typeface="Cambria" pitchFamily="18" charset="0"/>
              </a:rPr>
              <a:t>Биография великого русского писателя-сатирика – это драматическая история человеческой личности, это история страстной, всегда неудовлетворенной , всегда ищущей «говорящей» мысли.</a:t>
            </a:r>
            <a:endParaRPr lang="ru-RU" sz="1500" dirty="0">
              <a:latin typeface="Cambria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1944216" cy="30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547664" y="764704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96952"/>
            <a:ext cx="207474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3528" y="4005064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95536" y="5009850"/>
            <a:ext cx="54006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Cambria" pitchFamily="18" charset="0"/>
                <a:ea typeface="Cambria Math" pitchFamily="18" charset="0"/>
              </a:rPr>
              <a:t>Полное собрание сочинений [Текст] / Н. Щедрин (М. Е. Салтыков) ; под ред.Д.И. </a:t>
            </a:r>
            <a:r>
              <a:rPr lang="ru-RU" sz="1700" b="1" dirty="0" err="1" smtClean="0">
                <a:latin typeface="Cambria" pitchFamily="18" charset="0"/>
                <a:ea typeface="Cambria Math" pitchFamily="18" charset="0"/>
              </a:rPr>
              <a:t>Заславского</a:t>
            </a:r>
            <a:r>
              <a:rPr lang="ru-RU" sz="1700" b="1" dirty="0" smtClean="0">
                <a:latin typeface="Cambria" pitchFamily="18" charset="0"/>
                <a:ea typeface="Cambria Math" pitchFamily="18" charset="0"/>
              </a:rPr>
              <a:t> . - Москва : Издательство «Правда», 1951. - 12 т.</a:t>
            </a:r>
            <a:endParaRPr lang="ru-RU" sz="1700" b="1" dirty="0">
              <a:latin typeface="Cambria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1944216" cy="31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58326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Cambria" pitchFamily="18" charset="0"/>
              </a:rPr>
              <a:t>Салтыков – Щедрин, М.Е. За рубежом / М.Е. Салтыков – Щедрин. – Москва: «Художественная литература», 1973. – 288 с. – Текст: непосредственный</a:t>
            </a:r>
            <a:r>
              <a:rPr lang="ru-RU" sz="1700" b="1" dirty="0" smtClean="0">
                <a:latin typeface="Cambria" pitchFamily="18" charset="0"/>
              </a:rPr>
              <a:t>. </a:t>
            </a:r>
          </a:p>
          <a:p>
            <a:r>
              <a:rPr lang="ru-RU" sz="1500" dirty="0" smtClean="0">
                <a:latin typeface="Cambria" pitchFamily="18" charset="0"/>
              </a:rPr>
              <a:t>«За рубежом» Салтыкова – Щедрина – одна из великих русских книг о Западе. Книга блещет всеми красками </a:t>
            </a:r>
            <a:r>
              <a:rPr lang="ru-RU" sz="1500" dirty="0" err="1" smtClean="0">
                <a:latin typeface="Cambria" pitchFamily="18" charset="0"/>
              </a:rPr>
              <a:t>щедринского</a:t>
            </a:r>
            <a:r>
              <a:rPr lang="ru-RU" sz="1500" dirty="0" smtClean="0">
                <a:latin typeface="Cambria" pitchFamily="18" charset="0"/>
              </a:rPr>
              <a:t> юмора и смеха.</a:t>
            </a:r>
            <a:endParaRPr lang="ru-RU" sz="1500" dirty="0" smtClean="0"/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1944216" cy="311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627784" y="3933057"/>
            <a:ext cx="58326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Cambria" pitchFamily="18" charset="0"/>
              </a:rPr>
              <a:t>Салтыков-Щедрин, М. Е. Я люблю Россию до боли сердечной / М. Е. Салтыков-Щедрин. - Москва : Молодая гвардия, 1975. - 383 с.,[1] л. </a:t>
            </a:r>
            <a:r>
              <a:rPr lang="ru-RU" sz="1700" b="1" dirty="0" err="1" smtClean="0">
                <a:latin typeface="Cambria" pitchFamily="18" charset="0"/>
              </a:rPr>
              <a:t>портр</a:t>
            </a:r>
            <a:r>
              <a:rPr lang="ru-RU" sz="1700" b="1" dirty="0" smtClean="0">
                <a:latin typeface="Cambria" pitchFamily="18" charset="0"/>
              </a:rPr>
              <a:t>. : ил., </a:t>
            </a:r>
            <a:r>
              <a:rPr lang="ru-RU" sz="1700" b="1" dirty="0" err="1" smtClean="0">
                <a:latin typeface="Cambria" pitchFamily="18" charset="0"/>
              </a:rPr>
              <a:t>портр</a:t>
            </a:r>
            <a:r>
              <a:rPr lang="ru-RU" sz="1700" b="1" dirty="0" smtClean="0">
                <a:latin typeface="Cambria" pitchFamily="18" charset="0"/>
              </a:rPr>
              <a:t>. </a:t>
            </a:r>
          </a:p>
          <a:p>
            <a:r>
              <a:rPr lang="ru-RU" sz="1500" dirty="0" smtClean="0">
                <a:latin typeface="Cambria" pitchFamily="18" charset="0"/>
              </a:rPr>
              <a:t>Сборник ставит своей целью показать многогранность М.Е. Салтыкова-Щедрина, который был не только большим художником и глубоким мыслителем, но и блестящим публицистом, литературным критиком и талантливым редактором и организатором молодых творческих сил. </a:t>
            </a:r>
            <a:endParaRPr lang="ru-RU" sz="1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12976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Салтыков-Щедрин, М.Е. История одного города : [для сред. школы] / М.Е. Салтыков-Щедрин ; [вступит. статья: И. </a:t>
            </a:r>
            <a:r>
              <a:rPr lang="ru-RU" b="1" dirty="0" err="1" smtClean="0"/>
              <a:t>Серман</a:t>
            </a:r>
            <a:r>
              <a:rPr lang="ru-RU" b="1" dirty="0" smtClean="0"/>
              <a:t>. "История одного города" Салтыкова-Щедрина", с. 3-14 ; примеч. Б. Эйхенбаума] ; рис. </a:t>
            </a:r>
            <a:r>
              <a:rPr lang="ru-RU" b="1" dirty="0" err="1" smtClean="0"/>
              <a:t>Кукрыниксов</a:t>
            </a:r>
            <a:r>
              <a:rPr lang="ru-RU" b="1" dirty="0" smtClean="0"/>
              <a:t>. - [Изд. 2-е]. - Москва ; Ленинград : изд. и 2-я </a:t>
            </a:r>
            <a:r>
              <a:rPr lang="ru-RU" b="1" dirty="0" err="1" smtClean="0"/>
              <a:t>ф-ка</a:t>
            </a:r>
            <a:r>
              <a:rPr lang="ru-RU" b="1" dirty="0" smtClean="0"/>
              <a:t> дет. книги </a:t>
            </a:r>
            <a:r>
              <a:rPr lang="ru-RU" b="1" dirty="0" err="1" smtClean="0"/>
              <a:t>Детгиза</a:t>
            </a:r>
            <a:r>
              <a:rPr lang="ru-RU" b="1" dirty="0" smtClean="0"/>
              <a:t>, 1948. - 268 с. : ил. - (Школьная библиотека)</a:t>
            </a:r>
            <a:r>
              <a:rPr lang="ru-RU" dirty="0" smtClean="0"/>
              <a:t> </a:t>
            </a:r>
          </a:p>
          <a:p>
            <a:r>
              <a:rPr lang="ru-RU" sz="1500" dirty="0" smtClean="0">
                <a:latin typeface="Cambria" pitchFamily="18" charset="0"/>
              </a:rPr>
              <a:t>В романе автор описал жизнь в вымышленном городе </a:t>
            </a:r>
            <a:r>
              <a:rPr lang="ru-RU" sz="1500" dirty="0" err="1" smtClean="0">
                <a:latin typeface="Cambria" pitchFamily="18" charset="0"/>
              </a:rPr>
              <a:t>Глупове</a:t>
            </a:r>
            <a:r>
              <a:rPr lang="ru-RU" sz="1500" dirty="0" smtClean="0">
                <a:latin typeface="Cambria" pitchFamily="18" charset="0"/>
              </a:rPr>
              <a:t> на протяжении ста лет. Обращаясь к гротеску, М. Е. Салтыков-Щедрин рисует нравы и жизнь «</a:t>
            </a:r>
            <a:r>
              <a:rPr lang="ru-RU" sz="1500" dirty="0" err="1" smtClean="0">
                <a:latin typeface="Cambria" pitchFamily="18" charset="0"/>
              </a:rPr>
              <a:t>глуповцев</a:t>
            </a:r>
            <a:r>
              <a:rPr lang="ru-RU" sz="1500" dirty="0" smtClean="0">
                <a:latin typeface="Cambria" pitchFamily="18" charset="0"/>
              </a:rPr>
              <a:t>» и создает целую галерею градоначальников, за смешными, а порой и страшными образами которых угадываются правители российского государства, его прошлое и настоящее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56993"/>
            <a:ext cx="1800200" cy="292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6672"/>
            <a:ext cx="17584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6672"/>
            <a:ext cx="50140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1799542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39752" y="548680"/>
            <a:ext cx="65527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Cambria" pitchFamily="18" charset="0"/>
              </a:rPr>
              <a:t>Салтыков – Щедрин, М.Е. Господа Головлевы. Сказки / М.Е. Салтыков-Щедрин. – Москва: «Художественная литература», 1985. – 367 с. – Текст: непосредственный</a:t>
            </a:r>
            <a:r>
              <a:rPr lang="ru-RU" b="1" dirty="0" smtClean="0">
                <a:latin typeface="Cambria" pitchFamily="18" charset="0"/>
              </a:rPr>
              <a:t>.</a:t>
            </a:r>
            <a:endParaRPr lang="ru-RU" dirty="0" smtClean="0">
              <a:latin typeface="Cambria" pitchFamily="18" charset="0"/>
            </a:endParaRPr>
          </a:p>
          <a:p>
            <a:r>
              <a:rPr lang="ru-RU" sz="1500" dirty="0" smtClean="0">
                <a:latin typeface="Cambria" pitchFamily="18" charset="0"/>
              </a:rPr>
              <a:t>В книгу включены: одно из наиболее известных произведений М.Е. Салтыкова – Щедрина (1926-1889) – роман «Господа Головлевы» (1875-1880) и сказки.</a:t>
            </a:r>
          </a:p>
          <a:p>
            <a:r>
              <a:rPr lang="ru-RU" sz="1500" dirty="0" smtClean="0">
                <a:latin typeface="Cambria" pitchFamily="18" charset="0"/>
              </a:rPr>
              <a:t>Изображая жизнь дворянства накануне и после отмены крепостного права, быт и нравы помещиков, М.Е. Салтыков-Щедрин со всей беспощадностью рисует социальное зло, порожденное господствующим классом. Образ Иудушки Головлева вошел в галерею лучших мировых сатирических образов и стал нарицательным.</a:t>
            </a:r>
          </a:p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84984"/>
            <a:ext cx="18722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 rot="10800000" flipV="1">
            <a:off x="467544" y="5257799"/>
            <a:ext cx="6390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Cambria" pitchFamily="18" charset="0"/>
              </a:rPr>
              <a:t>Настоящее издание </a:t>
            </a:r>
            <a:r>
              <a:rPr lang="ru-RU" sz="1500" dirty="0" smtClean="0">
                <a:latin typeface="Cambria" pitchFamily="18" charset="0"/>
              </a:rPr>
              <a:t>популярные произведения </a:t>
            </a:r>
            <a:r>
              <a:rPr lang="ru-RU" sz="1500" dirty="0" smtClean="0">
                <a:latin typeface="Cambria" pitchFamily="18" charset="0"/>
              </a:rPr>
              <a:t>М.Е. Салтыкова-Щедрина "Помпадуры и помпадурши﻿", в котором писатель в художественно яркой, острой, сатирической форме показывает царскую бюрократию и политический строй самодержавия; а также хорошо известные сказки </a:t>
            </a:r>
            <a:r>
              <a:rPr lang="ru-RU" sz="1500" dirty="0" smtClean="0">
                <a:latin typeface="Cambria" pitchFamily="18" charset="0"/>
              </a:rPr>
              <a:t>сатирика.</a:t>
            </a:r>
            <a:endParaRPr lang="ru-RU" sz="1500" dirty="0" smtClean="0">
              <a:latin typeface="Cambria" pitchFamily="18" charset="0"/>
            </a:endParaRPr>
          </a:p>
          <a:p>
            <a:endParaRPr lang="ru-RU" sz="1500" dirty="0" smtClean="0">
              <a:latin typeface="Cambria" pitchFamily="18" charset="0"/>
            </a:endParaRPr>
          </a:p>
          <a:p>
            <a:endParaRPr lang="ru-RU" sz="1500" dirty="0" smtClean="0">
              <a:latin typeface="Cambria" pitchFamily="18" charset="0"/>
            </a:endParaRPr>
          </a:p>
          <a:p>
            <a:endParaRPr lang="ru-RU" sz="1500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67544" y="4039905"/>
            <a:ext cx="61926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Cambria" pitchFamily="18" charset="0"/>
              </a:rPr>
              <a:t>Салтыков – Щедрин, М.Е. Помпадуры и помпадурши. Сказки / М.Е. Салтыков-Щедрин. – Москва: «Художественная литература», 1985. – 448 с. – Текст: непосредственный.</a:t>
            </a:r>
            <a:endParaRPr lang="ru-RU" sz="17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17281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27784" y="548680"/>
            <a:ext cx="619268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Cambria" pitchFamily="18" charset="0"/>
              </a:rPr>
              <a:t>Салтыков – Щедрин, М.Е. Сказки / М.Е. Салтыков-Щедрин; составление, вступительная статья и примечание М.С. </a:t>
            </a:r>
            <a:r>
              <a:rPr lang="ru-RU" sz="1700" b="1" dirty="0" err="1" smtClean="0">
                <a:latin typeface="Cambria" pitchFamily="18" charset="0"/>
              </a:rPr>
              <a:t>Горячкиной</a:t>
            </a:r>
            <a:r>
              <a:rPr lang="ru-RU" sz="1700" b="1" dirty="0" smtClean="0">
                <a:latin typeface="Cambria" pitchFamily="18" charset="0"/>
              </a:rPr>
              <a:t>, рисунки М. Скобелева, А. Елисеева. – Москва: «Детская литература», 1989. – 175 с. – Текст: непосредственный</a:t>
            </a:r>
            <a:endParaRPr lang="ru-RU" sz="17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068959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2060848"/>
            <a:ext cx="58326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Cambria" pitchFamily="18" charset="0"/>
              </a:rPr>
              <a:t>Сказки М.Е. Салтыкова-Щедрина – итог многолетних жизненных наблюдений писателя. </a:t>
            </a:r>
            <a:r>
              <a:rPr lang="ru-RU" sz="1500" dirty="0" smtClean="0">
                <a:latin typeface="Cambria" pitchFamily="18" charset="0"/>
              </a:rPr>
              <a:t>В иносказательной форме писатель изобличает произвол и взяточничество царских сановников ("Медведь на воеводстве"), самодурство и лицемерие помещиков ("Дикий помещик", "Деревенский пожар"), ревнителей полицейского режима ("Недреманное око"), глупость обывателя ("Премудрый пескарь"). С глубоким сочувствием выведен голодный, измученный народ ("Коняга") и др. </a:t>
            </a:r>
            <a:r>
              <a:rPr lang="ru-RU" sz="1500" dirty="0" smtClean="0">
                <a:latin typeface="Cambria" pitchFamily="18" charset="0"/>
              </a:rPr>
              <a:t>В них он выступает как защитник народных интересов, выразитель народных идеалов, передовых идей своего времени.</a:t>
            </a:r>
            <a:endParaRPr lang="ru-RU" sz="1500" dirty="0">
              <a:latin typeface="Cambr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97152"/>
            <a:ext cx="127601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4483">
            <a:off x="6132779" y="4475634"/>
            <a:ext cx="1385596" cy="195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50236">
            <a:off x="851131" y="4104974"/>
            <a:ext cx="1416595" cy="191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761</TotalTime>
  <Words>676</Words>
  <Application>Microsoft Office PowerPoint</Application>
  <PresentationFormat>Экран (4:3)</PresentationFormat>
  <Paragraphs>45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«Сатиры смелый властелин»</vt:lpstr>
      <vt:lpstr>Слайд 2</vt:lpstr>
      <vt:lpstr>    Михаил  Евграфович Салтыков-Щедрина (27.01.1826 – 10.05.1889) настоящая фамилия – Салтыков псевдоним – Николай Щедрин 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Сатиры смелый властелин</dc:title>
  <dc:creator>0</dc:creator>
  <cp:lastModifiedBy>0</cp:lastModifiedBy>
  <cp:revision>74</cp:revision>
  <dcterms:created xsi:type="dcterms:W3CDTF">2021-01-18T10:29:53Z</dcterms:created>
  <dcterms:modified xsi:type="dcterms:W3CDTF">2021-01-20T08:53:32Z</dcterms:modified>
</cp:coreProperties>
</file>