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8" r:id="rId2"/>
    <p:sldId id="261" r:id="rId3"/>
    <p:sldId id="262" r:id="rId4"/>
    <p:sldId id="257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3034-88AB-4566-88F9-12C42F7299CA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269C-B5A3-4BF8-AC82-8E7519E2A7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269C-B5A3-4BF8-AC82-8E7519E2A75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18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8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F080D1-D9CE-4DB7-86F6-0F463742ABF5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CC0ADA-B682-461F-9814-07C311E23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181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UQuE7QPt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career.karelia.ru/professions/416" TargetMode="External"/><Relationship Id="rId2" Type="http://schemas.openxmlformats.org/officeDocument/2006/relationships/hyperlink" Target="https://kiro-karelia.ru/activity/kabinet/marsh-trudovyh-rezervov-vystavka-iz-fondov-muzeya-istorii-narodnogo-obrazovaniy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8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263458458c41ec048d6537445a34a3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2639">
            <a:off x="427485" y="1026086"/>
            <a:ext cx="2826530" cy="25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7904" y="836713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+mj-lt"/>
              </a:rPr>
              <a:t>2 октября 2021 года исполняется 81 год системе профессионального технического образования. Этот праздник считают своим преподаватели и мастера производственного обучения, а также все студенты системы профессионально-технического образования.</a:t>
            </a:r>
          </a:p>
          <a:p>
            <a:pPr>
              <a:buNone/>
            </a:pPr>
            <a:endParaRPr lang="ru-RU" sz="1300" dirty="0">
              <a:latin typeface="+mj-lt"/>
            </a:endParaRPr>
          </a:p>
          <a:p>
            <a:pPr>
              <a:buNone/>
            </a:pPr>
            <a:r>
              <a:rPr lang="ru-RU" sz="1300" dirty="0" smtClean="0">
                <a:latin typeface="+mj-lt"/>
              </a:rPr>
              <a:t>День </a:t>
            </a:r>
            <a:r>
              <a:rPr lang="ru-RU" sz="1300" dirty="0">
                <a:latin typeface="+mj-lt"/>
              </a:rPr>
              <a:t>профтехобразования отмечают ежегодно, начиная с 1940 года, когда Советский Союз официально начал заботится о наличии государственных трудовых резервах. </a:t>
            </a:r>
          </a:p>
          <a:p>
            <a:r>
              <a:rPr lang="ru-RU" sz="1300" dirty="0">
                <a:latin typeface="+mj-lt"/>
              </a:rPr>
              <a:t>Праздничный день назначен на 2 октября и приурочен к подписанию указа Верховного Совета СССР, когда начали создавать ремесленные, заводские и художественные училища. Позднее в 2013 году реформа частично преобразовала училища в техникумы и колледжи.</a:t>
            </a:r>
          </a:p>
          <a:p>
            <a:endParaRPr lang="ru-RU" sz="1400" dirty="0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51520" y="3839280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200" dirty="0" smtClean="0">
                <a:latin typeface="+mj-lt"/>
              </a:rPr>
              <a:t>Духовные </a:t>
            </a:r>
            <a:r>
              <a:rPr lang="ru-RU" sz="1200" dirty="0">
                <a:latin typeface="+mj-lt"/>
              </a:rPr>
              <a:t>училища были первыми заведениями профтехобразования. </a:t>
            </a:r>
            <a:endParaRPr lang="ru-RU" sz="1200" dirty="0" smtClean="0">
              <a:latin typeface="+mj-lt"/>
            </a:endParaRPr>
          </a:p>
          <a:p>
            <a:pPr fontAlgn="base"/>
            <a:r>
              <a:rPr lang="ru-RU" sz="1200" dirty="0" smtClean="0">
                <a:latin typeface="+mj-lt"/>
              </a:rPr>
              <a:t>К </a:t>
            </a:r>
            <a:r>
              <a:rPr lang="ru-RU" sz="1200" dirty="0">
                <a:latin typeface="+mj-lt"/>
              </a:rPr>
              <a:t>XVII веку появляются коммерческие училища, где изучали право, бухучёт, навигацию и другие базовые предметы.</a:t>
            </a:r>
          </a:p>
          <a:p>
            <a:pPr fontAlgn="base"/>
            <a:r>
              <a:rPr lang="ru-RU" sz="1200" dirty="0">
                <a:latin typeface="+mj-lt"/>
              </a:rPr>
              <a:t>Развитие производства привело к образованию технических учреждений. Во времена Российской империи были популярны школы фабрично-заводского ученичества, ремесленные училища.</a:t>
            </a:r>
          </a:p>
          <a:p>
            <a:pPr fontAlgn="base"/>
            <a:r>
              <a:rPr lang="ru-RU" sz="1200" dirty="0">
                <a:latin typeface="+mj-lt"/>
              </a:rPr>
              <a:t>В Советском Союзе в середине прошлого века профессионально-технические училища (ПТУ) были реорганизованы. На учёбу принимали после окончания восьмилетней школы. ПТУ охватывали 450 рабочих профессий. Учащимся полагалась стипендия, бесплатное питание, различные льготы. Обучение длилось от нескольких месяцев до 4 лет. Пик популярности пришёлся на 1981 год, когда число профильных заведений было более 7000, а число студентов – около 3,6 млн.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</a:rPr>
              <a:t>Пройдя </a:t>
            </a:r>
            <a:r>
              <a:rPr lang="ru-RU" sz="1200" dirty="0">
                <a:latin typeface="+mj-lt"/>
              </a:rPr>
              <a:t>путь от фабрично-заводских училищ до техникумов и колледжей, сфера профессионального образования продолжает развиваться, идя в ногу с модернизацией производства, совершенствуя методику обучения и воспитания молодежи, определяя тем самым свою роль и место в образовательном пространств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2D2D2D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37312"/>
            <a:ext cx="8314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 smtClean="0">
                <a:latin typeface="+mj-lt"/>
                <a:hlinkClick r:id="rId3"/>
              </a:rPr>
              <a:t>https://youtu.be/BUQuE7QPtNk</a:t>
            </a:r>
            <a:r>
              <a:rPr lang="ru-RU" sz="1600" u="sng" dirty="0" smtClean="0">
                <a:latin typeface="+mj-lt"/>
              </a:rPr>
              <a:t>   </a:t>
            </a:r>
            <a:r>
              <a:rPr lang="ru-RU" sz="1400" u="sng" dirty="0" smtClean="0">
                <a:latin typeface="+mj-lt"/>
              </a:rPr>
              <a:t>Назад в СССР. Профессионально техническое образование </a:t>
            </a:r>
            <a:endParaRPr lang="ru-RU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Историческая справка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 advTm="18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16632"/>
            <a:ext cx="40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История колледжа в лицах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93186" name="Picture 2" descr="C:\Users\0\Desktop\документы\Выставка профобраз\фото ПУ-12\П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771076" cy="1373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87" name="Picture 3" descr="C:\Users\0\Desktop\документы\Выставка профобраз\фото ПУ-12\П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1800200" cy="1344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836712"/>
            <a:ext cx="1944216" cy="1391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89" name="Picture 5" descr="C:\Users\0\Desktop\документы\Выставка профобраз\фото ПУ-12\П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229200"/>
            <a:ext cx="1819735" cy="126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636912"/>
            <a:ext cx="1006452" cy="1563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17032"/>
            <a:ext cx="1877270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7163" y="417138"/>
            <a:ext cx="2050132" cy="1363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229200"/>
            <a:ext cx="1867870" cy="1379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2564904"/>
            <a:ext cx="988566" cy="1716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2132856"/>
            <a:ext cx="1688326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3717032"/>
            <a:ext cx="2023202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836712"/>
            <a:ext cx="1909312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19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2924944"/>
            <a:ext cx="1888322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20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4653136"/>
            <a:ext cx="1097748" cy="170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800000" flipV="1">
            <a:off x="3131840" y="4509120"/>
            <a:ext cx="1913296" cy="1414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8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0\Desktop\трудовы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1800200" cy="29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Трудовые резервы: годы и судьбы : воспоминания ветеранов начального профессионального образования Карелии / </a:t>
            </a:r>
            <a:r>
              <a:rPr lang="ru-RU" sz="1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М-во</a:t>
            </a:r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образования </a:t>
            </a: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РК, </a:t>
            </a:r>
            <a:r>
              <a:rPr lang="ru-RU" sz="1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Ин-т</a:t>
            </a:r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повышения квалификации работников образования ; [сост.: </a:t>
            </a:r>
            <a:r>
              <a:rPr lang="ru-RU" sz="1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Грибанова</a:t>
            </a:r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Н. А., Гусева Т. А.]. </a:t>
            </a: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– Петрозаводск, 2008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Сборник посвящен ветеранам профтехобразования Карелии, которые хорошо известны в республике и вошли в историю как созидатели, патриоты, мастера своего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дела. Профессиональное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училище для многих из них стало судьбой, педагогической работе были отданы лучшие годы – 20, 30, 40 лет… </a:t>
            </a:r>
          </a:p>
        </p:txBody>
      </p:sp>
      <p:pic>
        <p:nvPicPr>
          <p:cNvPr id="5" name="Рисунок 4" descr="C:\Users\0\Desktop\1632393427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2044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76056" y="4077072"/>
            <a:ext cx="3564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Из истории профессионально-технического образования в Карелии/Сост. Н.Н. Балалаев, Т.А. Гусева, В.Г. Кондратьев. – Петрозаводск, ГОУ РК «ИПК РО», 2006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148064" y="5013176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 брошюре представлены материалы по истории развития профессионально-технического образования в Карелии.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Эти книги есть в библиотеке колледжа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 advTm="18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6064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 интересно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Марш трудовых резервов. Выставка из фондов Музея народного образования</a:t>
            </a:r>
          </a:p>
          <a:p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hlinkClick r:id="rId2"/>
              </a:rPr>
              <a:t>https://kiro-karelia.ru/activity/kabinet/marsh-trudovyh-rezervov-vystavka-iz-fondov-muzeya-istorii-narodnogo-obrazovaniya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628800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Музей основан в 1981 году как общественный под названием «Музей профессионально-технического образования   КАССР». Основатель музея — Ведешкин Алексей Степанович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 декабря 1991 года музей преобразован из филиала Музея профессионального образования РСФСР  в самостоятельный музей истории народного образования республики Карелия. В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В настоящее время (с июля 2003 года) это структурное подразделение Государственного автономного учреждения дополнительного профессионального образования Республики Карелия «Карельский институт развития образования».  В музее развёрнута экспозиция «Из истории образования в Карелии. XVIII-XXI вв.», а также временная, постоянно сменяемая, выставка «Школьный реликварий». Участвуя в совместном проекте с Национальной библиотекой Республики Карелия, «Документы эпохи. Страницы истории народного образования в Карелии», музей организует совместные с библиотекой выставки, с которыми могут ознакомиться жители районов Республики Карелия.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Адрес: 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Петрозаводск, ул. Правды 31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«Моя Карьера» — портал по профориентации населения Республики Карелия</a:t>
            </a:r>
          </a:p>
          <a:p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hlinkClick r:id="rId3"/>
              </a:rPr>
              <a:t>http://mycareer.karelia.ru/professions/416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94116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+mj-lt"/>
              </a:rPr>
              <a:t>Республиканский профориентационный портал позволит всем заинтересованным пользователям своевременно получать доступную информацию о текущем и перспективном состоянии рынка труда, о востребованных профессиях в наглядном и понятном виде. 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 advTm="18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491</Words>
  <Application>Microsoft Office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35</cp:revision>
  <dcterms:created xsi:type="dcterms:W3CDTF">2021-09-23T10:41:30Z</dcterms:created>
  <dcterms:modified xsi:type="dcterms:W3CDTF">2021-09-24T09:48:02Z</dcterms:modified>
</cp:coreProperties>
</file>