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sldIdLst>
    <p:sldId id="263" r:id="rId2"/>
    <p:sldId id="262" r:id="rId3"/>
    <p:sldId id="266" r:id="rId4"/>
    <p:sldId id="268" r:id="rId5"/>
    <p:sldId id="267" r:id="rId6"/>
    <p:sldId id="273" r:id="rId7"/>
    <p:sldId id="269" r:id="rId8"/>
    <p:sldId id="275" r:id="rId9"/>
    <p:sldId id="27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26E77-5552-4524-8976-295E1A3294D8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5FC0FB-9501-41E0-B18B-756A1296F3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FC0FB-9501-41E0-B18B-756A1296F3A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80C8D-07E1-4EE4-9B4D-86037AF2E269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B3CA-1C54-499B-8B92-FE431F15E2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фон 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95520" cy="743406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99592" y="1124744"/>
            <a:ext cx="765113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Писатели и поэты, прошедшие ГУЛАГ</a:t>
            </a:r>
            <a:endParaRPr lang="ru-RU" sz="3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5076056" y="4394285"/>
            <a:ext cx="3851920" cy="240065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  <a:t>«Мы к вам идём, в сегодняшний ваш день,</a:t>
            </a:r>
            <a:b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  <a:t>и в завтрашний ваш день, и в день грядущий,</a:t>
            </a:r>
            <a:b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  <a:t>ещё и вам невидимый пока.</a:t>
            </a:r>
            <a:b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  <a:t>Мы к вам идём — куда ж нам друг без друга,</a:t>
            </a:r>
            <a:b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  <a:t>мы память, что жестока и горька,</a:t>
            </a:r>
            <a:b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  <a:t>и мы её горчайшая строка,</a:t>
            </a:r>
            <a:b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  <a:t>Но в памяти — грядущему порука,</a:t>
            </a:r>
            <a:b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Times New Roman" pitchFamily="18" charset="0"/>
                <a:cs typeface="Arial" pitchFamily="34" charset="0"/>
              </a:rPr>
              <a:t>цена ж забвенью слишком высока!»</a:t>
            </a:r>
            <a:endParaRPr kumimoji="0" lang="ru-RU" sz="1500" i="1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rbe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5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Calibri" pitchFamily="34" charset="0"/>
                <a:cs typeface="Times New Roman" pitchFamily="18" charset="0"/>
              </a:rPr>
              <a:t>		</a:t>
            </a:r>
            <a:r>
              <a:rPr kumimoji="0" lang="ru-RU" sz="1500" i="1" u="none" strike="noStrike" normalizeH="0" baseline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Calibri" pitchFamily="34" charset="0"/>
                <a:cs typeface="Times New Roman" pitchFamily="18" charset="0"/>
              </a:rPr>
              <a:t>Левитанский</a:t>
            </a:r>
            <a:r>
              <a:rPr kumimoji="0" lang="ru-RU" sz="1500" i="1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rbel" pitchFamily="34" charset="0"/>
                <a:ea typeface="Calibri" pitchFamily="34" charset="0"/>
                <a:cs typeface="Times New Roman" pitchFamily="18" charset="0"/>
              </a:rPr>
              <a:t> Ю. Д.</a:t>
            </a:r>
            <a:endParaRPr kumimoji="0" lang="ru-RU" sz="1500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rbe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64088" y="56612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72008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1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30 октября – День памяти  жертв политических репресс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ий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79512" y="1916832"/>
            <a:ext cx="4716016" cy="2554545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/>
              <a:t>День памяти жертв политических репрессий в России – напоминание нам о трагических страницах в истории страны, когда тысячи людей были необоснованно подвергнуты репрессиям, были обвинены в преступлениях, отправлены в исправительно-трудовые </a:t>
            </a:r>
            <a:r>
              <a:rPr lang="ru-RU" sz="1600" i="1" dirty="0" smtClean="0"/>
              <a:t>лагеря</a:t>
            </a:r>
            <a:r>
              <a:rPr lang="ru-RU" sz="1600" dirty="0" smtClean="0"/>
              <a:t>, в ссылку и на </a:t>
            </a:r>
            <a:r>
              <a:rPr lang="ru-RU" sz="1600" dirty="0" err="1" smtClean="0"/>
              <a:t>спецпоселения</a:t>
            </a:r>
            <a:r>
              <a:rPr lang="ru-RU" sz="1600" dirty="0" smtClean="0"/>
              <a:t> и даже лишены жизни.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/>
              <a:t>Сколько их было, невинно убиенных, заживо похороненных писателей и поэтов в </a:t>
            </a:r>
            <a:r>
              <a:rPr lang="ru-RU" sz="1600" dirty="0" err="1" smtClean="0"/>
              <a:t>ГУЛАГах</a:t>
            </a:r>
            <a:r>
              <a:rPr lang="ru-RU" sz="1600" dirty="0" smtClean="0"/>
              <a:t>? 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5301208"/>
            <a:ext cx="8136904" cy="830997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smtClean="0"/>
              <a:t>Тему репрессий описали в своих произведениях </a:t>
            </a:r>
            <a:r>
              <a:rPr lang="ru-RU" sz="1600" dirty="0" smtClean="0"/>
              <a:t>А.Солженицын </a:t>
            </a:r>
            <a:r>
              <a:rPr lang="ru-RU" sz="1600" dirty="0" smtClean="0"/>
              <a:t>(«Архипелаг ГУЛАГ»), В.Шаламов («Колымские рассказы»), А.Ахматова (поэма «Реквием»)… Вспомним  писателей, поэтов, которые на себе ощутили весь ужас репрессий.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5292080" y="3501008"/>
            <a:ext cx="3240360" cy="14773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/>
              <a:t>В 1934 году в состав Союза писателей входило 2500 человек.</a:t>
            </a:r>
            <a:r>
              <a:rPr lang="ru-RU" dirty="0" smtClean="0"/>
              <a:t> </a:t>
            </a:r>
            <a:r>
              <a:rPr lang="ru-RU" b="1" dirty="0" smtClean="0"/>
              <a:t>А репрессировано было 2000!</a:t>
            </a:r>
            <a:r>
              <a:rPr lang="ru-RU" dirty="0" smtClean="0"/>
              <a:t> 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/>
          </a:p>
        </p:txBody>
      </p:sp>
      <p:pic>
        <p:nvPicPr>
          <p:cNvPr id="9" name="Рисунок 8" descr="картинка на первый слайд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1412776"/>
            <a:ext cx="2707098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шаламов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404664"/>
            <a:ext cx="1992372" cy="2736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699792" y="1268760"/>
            <a:ext cx="4320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русский советский прозаик и поэт </a:t>
            </a:r>
            <a:endParaRPr lang="ru-RU" dirty="0"/>
          </a:p>
        </p:txBody>
      </p:sp>
      <p:pic>
        <p:nvPicPr>
          <p:cNvPr id="6" name="Рисунок 5" descr="колымские рассказ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13057" y="4149080"/>
            <a:ext cx="1534807" cy="2304256"/>
          </a:xfrm>
          <a:prstGeom prst="rect">
            <a:avLst/>
          </a:prstGeom>
        </p:spPr>
      </p:pic>
      <p:pic>
        <p:nvPicPr>
          <p:cNvPr id="7" name="Рисунок 6" descr="Левый берег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3717032"/>
            <a:ext cx="1482800" cy="230425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0" y="3573016"/>
            <a:ext cx="315881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ru-RU" b="1" dirty="0" smtClean="0"/>
              <a:t>Реабилитирован в 1956 году 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699792" y="404664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Варлам</a:t>
            </a:r>
            <a:r>
              <a:rPr lang="ru-RU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Тихонович Шаламов </a:t>
            </a:r>
          </a:p>
          <a:p>
            <a:pPr algn="ctr"/>
            <a:r>
              <a:rPr lang="ru-RU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(1907 – 1982) </a:t>
            </a:r>
            <a:endParaRPr lang="ru-RU" sz="2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99792" y="1772816"/>
            <a:ext cx="6120680" cy="147732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 1929 г. В.Шаламов был арестован за участие в подпольной троцкистской группе и за распространение дополнения к «Завещанию Ленина». Прошел «полный курс» сталинских репрессий, побывав В </a:t>
            </a:r>
            <a:r>
              <a:rPr lang="ru-RU" dirty="0" err="1" smtClean="0"/>
              <a:t>ГУЛАГе</a:t>
            </a:r>
            <a:r>
              <a:rPr lang="ru-RU" dirty="0" smtClean="0"/>
              <a:t> дважды</a:t>
            </a:r>
          </a:p>
          <a:p>
            <a:r>
              <a:rPr lang="ru-RU" dirty="0" smtClean="0"/>
              <a:t>(1929-1932, </a:t>
            </a:r>
            <a:r>
              <a:rPr lang="ru-RU" dirty="0" smtClean="0"/>
              <a:t>1937-1951 гг.)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563888" y="5013176"/>
            <a:ext cx="5256584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Одним из главных трудов В.Шаламова являются «Колымские рассказы» . Это не только своеобразная энциклопедия лагерной жизни, но и книга о мужестве и достоинстве человека. Это неопровержимая правда настоящего таланта.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Гинзбург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789040"/>
            <a:ext cx="1585768" cy="2484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83968" y="3645024"/>
            <a:ext cx="3235183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/>
              <a:t>Реабилитирована в 1955 году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2771800" y="1916832"/>
            <a:ext cx="5976664" cy="147732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Е. Гинзбург репрессирована в 1937 году, приговорена к тюремному заключению по статье 58, обвинена в участии в троцкистской террористической  организации. </a:t>
            </a:r>
          </a:p>
          <a:p>
            <a:r>
              <a:rPr lang="ru-RU" dirty="0" smtClean="0"/>
              <a:t>Приговорена к  10 лет тюремного заключения с поражением в правах.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581128"/>
            <a:ext cx="6120680" cy="15696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dirty="0" smtClean="0"/>
              <a:t>Автобиографический роман «Крутой маршрут» -  одно из первых литературных произведений, рассказывающее о сталинских репрессиях в СССР . В этом произведении нашло отражение все увиденное и пережитое этой женщиной за восемнадцать лет тюрем, лагерей и ссылок. </a:t>
            </a:r>
            <a:r>
              <a:rPr lang="ru-RU" sz="1600" dirty="0" smtClean="0"/>
              <a:t>Книга </a:t>
            </a:r>
            <a:r>
              <a:rPr lang="ru-RU" sz="1600" dirty="0" smtClean="0"/>
              <a:t>иллюстрирована фотографиями и подлинными документами. </a:t>
            </a:r>
            <a:endParaRPr lang="ru-RU" sz="1600" dirty="0"/>
          </a:p>
        </p:txBody>
      </p:sp>
      <p:pic>
        <p:nvPicPr>
          <p:cNvPr id="7" name="Рисунок 6" descr="2323232-350x35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76672"/>
            <a:ext cx="2272487" cy="2664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2699792" y="1196752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советская журналистка, писательница, кандидат </a:t>
            </a:r>
          </a:p>
          <a:p>
            <a:r>
              <a:rPr lang="ru-RU" b="1" dirty="0" smtClean="0"/>
              <a:t>исторических наук.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555776" y="404664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Евгения Соломоновна Гинзбург </a:t>
            </a:r>
          </a:p>
          <a:p>
            <a:pPr algn="ctr"/>
            <a:r>
              <a:rPr lang="ru-RU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(1904-1977)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олженицын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1" y="476671"/>
            <a:ext cx="2195095" cy="275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2627784" y="1268760"/>
            <a:ext cx="55446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русский писатель, драматург,  публицист, поэт, общественный и политический деятель Лауреат Нобелевской премии по литературе (1970).</a:t>
            </a:r>
            <a:endParaRPr lang="ru-RU" b="1" dirty="0"/>
          </a:p>
        </p:txBody>
      </p:sp>
      <p:pic>
        <p:nvPicPr>
          <p:cNvPr id="4" name="Рисунок 3" descr="Солженицын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738883">
            <a:off x="1057496" y="3549092"/>
            <a:ext cx="1374738" cy="2304256"/>
          </a:xfrm>
          <a:prstGeom prst="rect">
            <a:avLst/>
          </a:prstGeom>
        </p:spPr>
      </p:pic>
      <p:pic>
        <p:nvPicPr>
          <p:cNvPr id="5" name="Рисунок 4" descr="солженицын рассказы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619672" y="4725144"/>
            <a:ext cx="1296144" cy="203350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211960" y="4293096"/>
            <a:ext cx="3240360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Реабилитирован в 1957 оду</a:t>
            </a:r>
            <a:endParaRPr lang="ru-RU" b="1" dirty="0"/>
          </a:p>
        </p:txBody>
      </p:sp>
      <p:pic>
        <p:nvPicPr>
          <p:cNvPr id="10" name="Рисунок 9" descr="в круге первом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1258985">
            <a:off x="218298" y="4210027"/>
            <a:ext cx="1345212" cy="230425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843808" y="404664"/>
            <a:ext cx="458850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Александр Исаевич Солженицын </a:t>
            </a:r>
          </a:p>
          <a:p>
            <a:pPr algn="ctr"/>
            <a:r>
              <a:rPr lang="ru-RU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(1918 – 2008)</a:t>
            </a:r>
            <a:endParaRPr lang="ru-RU" sz="2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71800" y="2348880"/>
            <a:ext cx="6120680" cy="175432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В 1945 году А.Солженицын арестован за резкие </a:t>
            </a:r>
            <a:r>
              <a:rPr lang="ru-RU" dirty="0" err="1" smtClean="0"/>
              <a:t>антисталинские</a:t>
            </a:r>
            <a:r>
              <a:rPr lang="ru-RU" dirty="0" smtClean="0"/>
              <a:t> высказывания в письмах к другу детства Н. </a:t>
            </a:r>
            <a:r>
              <a:rPr lang="ru-RU" dirty="0" err="1" smtClean="0"/>
              <a:t>Виткевичу</a:t>
            </a:r>
            <a:r>
              <a:rPr lang="ru-RU" dirty="0" smtClean="0"/>
              <a:t>. Осужден на 8 лет исправительно-трудовых лагерей по статье 58. С 1953 года А.Солженицын на «вечном ссыльнопоселении» в ауле Кок-Терек (Джамбульская область, Казахстан).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059832" y="5085184"/>
            <a:ext cx="5832648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1600" dirty="0" smtClean="0"/>
              <a:t>Художествено-исторические произведения А.Солженицына о репрессиях в СССР основаны на рассказах очевидцах, документах и личном опыте автора. В 1974 году – арест (за роман «Архипелаг ГУЛАГ», обвинен в измене Родине, лишен гражданства и выслан из страны.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24128" y="332656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Осип Мандельштам</a:t>
            </a:r>
          </a:p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(1891-1938)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08104" y="1124744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русский поэт, прозаик и </a:t>
            </a:r>
          </a:p>
          <a:p>
            <a:pPr algn="ctr"/>
            <a:r>
              <a:rPr lang="ru-RU" sz="1600" b="1" dirty="0" smtClean="0"/>
              <a:t>переводчик, эссеист, критик</a:t>
            </a:r>
            <a:endParaRPr lang="ru-RU" b="1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148064" y="4365104"/>
            <a:ext cx="3672408" cy="170816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В 1933 году пишет антисталинскую </a:t>
            </a:r>
            <a:r>
              <a:rPr lang="ru-RU" sz="1500" dirty="0" smtClean="0">
                <a:solidFill>
                  <a:srgbClr val="383838"/>
                </a:solidFill>
                <a:ea typeface="Calibri" pitchFamily="34" charset="0"/>
                <a:cs typeface="Arial" pitchFamily="34" charset="0"/>
              </a:rPr>
              <a:t>эпиграмму «Мы живем, под собою не чуя страны…» , а в 1934 его арестовали по доносу.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В 1938 году</a:t>
            </a:r>
            <a:r>
              <a:rPr kumimoji="0" lang="ru-RU" sz="1500" b="0" i="0" u="none" strike="noStrike" cap="none" normalizeH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 -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был арестован вторично. Скончался в декабре</a:t>
            </a:r>
            <a:r>
              <a:rPr kumimoji="0" lang="ru-RU" sz="1500" b="0" i="0" u="none" strike="noStrike" cap="none" normalizeH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1938 года от тифа в пересыльном лагере Владперпункт (Владивосток). 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" name="Рисунок 5" descr="гумилев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060848"/>
            <a:ext cx="1800200" cy="2430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179512" y="1124744"/>
            <a:ext cx="4392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/>
              <a:t>русский поэт Серебряного века, создатель школы акмеизма, переводчик, литературный критик, путешественник, офицер</a:t>
            </a:r>
            <a:endParaRPr lang="ru-RU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404664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Николай Гумилев</a:t>
            </a:r>
          </a:p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1886-1921</a:t>
            </a: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Рисунок 8" descr="Мандельштам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1844824"/>
            <a:ext cx="1775423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195736" y="2420888"/>
            <a:ext cx="2232248" cy="263149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500" dirty="0" smtClean="0">
                <a:solidFill>
                  <a:srgbClr val="383838"/>
                </a:solidFill>
                <a:ea typeface="Calibri" pitchFamily="34" charset="0"/>
                <a:cs typeface="Arial" pitchFamily="34" charset="0"/>
              </a:rPr>
              <a:t>В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августе 1921 года Н.Гумилёв был арестован по подозрению в участии в заговоре «Петроградской боевой организации В. Н. Таганцева». Н. Гумилев и еще 56 осужденных были расстреляны в ночь на 26 августа. 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1" name="Рисунок 10" descr="Гумилев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1178016">
            <a:off x="350734" y="4716630"/>
            <a:ext cx="1141029" cy="169069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91680" y="5229200"/>
            <a:ext cx="2808312" cy="3231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/>
              <a:t>Реабилитирован в 1992 году</a:t>
            </a:r>
            <a:endParaRPr lang="ru-RU" sz="15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644008" y="6237312"/>
            <a:ext cx="4248472" cy="3231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500" b="1" dirty="0" smtClean="0">
                <a:solidFill>
                  <a:srgbClr val="383838"/>
                </a:solidFill>
                <a:ea typeface="Calibri" pitchFamily="34" charset="0"/>
                <a:cs typeface="Arial" pitchFamily="34" charset="0"/>
              </a:rPr>
              <a:t>Реабилитирован посмертно в 1956 г.и  в 1987 г.</a:t>
            </a:r>
            <a:endParaRPr lang="ru-RU" sz="1500" b="1" dirty="0" smtClean="0">
              <a:cs typeface="Arial" pitchFamily="34" charset="0"/>
            </a:endParaRPr>
          </a:p>
        </p:txBody>
      </p:sp>
      <p:pic>
        <p:nvPicPr>
          <p:cNvPr id="15" name="Рисунок 14" descr="Мандельштам обложка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426228">
            <a:off x="7333883" y="2484131"/>
            <a:ext cx="1125094" cy="16480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еляков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700808"/>
            <a:ext cx="1778043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 descr="1ручьев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1628800"/>
            <a:ext cx="1525648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Ручьев обложк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407663">
            <a:off x="7254930" y="1918453"/>
            <a:ext cx="1224000" cy="1610143"/>
          </a:xfrm>
          <a:prstGeom prst="rect">
            <a:avLst/>
          </a:prstGeom>
        </p:spPr>
      </p:pic>
      <p:pic>
        <p:nvPicPr>
          <p:cNvPr id="7" name="Рисунок 6" descr="Смеляков День России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1411568">
            <a:off x="179512" y="4077072"/>
            <a:ext cx="1293740" cy="17465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31574" y="332656"/>
            <a:ext cx="2459519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Ярослав Смеляков </a:t>
            </a:r>
          </a:p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(1913-1972)</a:t>
            </a: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6096" y="332656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Борис Ручьев </a:t>
            </a:r>
          </a:p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(1913 – 1973)</a:t>
            </a: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1052736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383838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русский советский поэт, переводчик, литературный критик</a:t>
            </a:r>
            <a:endParaRPr lang="ru-RU" sz="1600" b="1" dirty="0">
              <a:latin typeface="Corbel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267744" y="2276872"/>
            <a:ext cx="2376264" cy="83099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Times New Roman" pitchFamily="18" charset="0"/>
              </a:rPr>
              <a:t>В 1934-1937 и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Times New Roman" pitchFamily="18" charset="0"/>
              </a:rPr>
              <a:t>1951-1955 годах был репрессирован.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63688" y="4149080"/>
            <a:ext cx="2304256" cy="240065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sz="1500" b="1" dirty="0" smtClean="0"/>
              <a:t>«Как же случилось, что я, запевала-поэт,</a:t>
            </a:r>
            <a:br>
              <a:rPr lang="ru-RU" sz="1500" b="1" dirty="0" smtClean="0"/>
            </a:br>
            <a:r>
              <a:rPr lang="ru-RU" sz="1500" b="1" dirty="0" smtClean="0"/>
              <a:t>Стал- поглядите на меня – бессловесным рабом?</a:t>
            </a:r>
            <a:br>
              <a:rPr lang="ru-RU" sz="1500" b="1" dirty="0" smtClean="0"/>
            </a:br>
            <a:r>
              <a:rPr lang="ru-RU" sz="1500" b="1" dirty="0" smtClean="0"/>
              <a:t>Не в чужеземном пределе, а в отчем краю,</a:t>
            </a:r>
            <a:br>
              <a:rPr lang="ru-RU" sz="1500" b="1" dirty="0" smtClean="0"/>
            </a:br>
            <a:r>
              <a:rPr lang="ru-RU" sz="1500" b="1" dirty="0" smtClean="0"/>
              <a:t>Не в чужеземных пределах, а в нашей </a:t>
            </a:r>
            <a:r>
              <a:rPr lang="ru-RU" sz="1500" b="1" dirty="0" smtClean="0"/>
              <a:t>стране…»</a:t>
            </a:r>
            <a:endParaRPr lang="ru-RU" sz="15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859036" y="1124744"/>
            <a:ext cx="23284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 smtClean="0"/>
              <a:t>русский советский поэт</a:t>
            </a:r>
            <a:endParaRPr lang="ru-RU" sz="1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123728" y="3284984"/>
            <a:ext cx="2736304" cy="3231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383838"/>
                </a:solidFill>
                <a:ea typeface="Calibri" pitchFamily="34" charset="0"/>
                <a:cs typeface="Times New Roman" pitchFamily="18" charset="0"/>
              </a:rPr>
              <a:t>Реабилитирован в 1956 году  </a:t>
            </a:r>
            <a:endParaRPr lang="ru-RU" sz="1500" b="1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4427984" y="3933056"/>
            <a:ext cx="4464496" cy="1323439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solidFill>
                  <a:srgbClr val="383838"/>
                </a:solidFill>
                <a:ea typeface="Calibri" pitchFamily="34" charset="0"/>
                <a:cs typeface="Arial" pitchFamily="34" charset="0"/>
              </a:rPr>
              <a:t>В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1937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г.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 Б. Ручьёв был арестован  по </a:t>
            </a:r>
            <a:r>
              <a:rPr kumimoji="0" lang="ru-RU" sz="1600" i="0" u="none" strike="noStrike" cap="none" normalizeH="0" baseline="0" dirty="0" err="1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клеветни-ческому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 обвинению в контрреволюционном преступлении и репрессирован. В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1938 г.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rgbClr val="383838"/>
                </a:solidFill>
                <a:effectLst/>
                <a:ea typeface="Calibri" pitchFamily="34" charset="0"/>
                <a:cs typeface="Arial" pitchFamily="34" charset="0"/>
              </a:rPr>
              <a:t>  был осуждён  на 10 лет лишения свободы с конфискацией имущества по 58-й статье.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92080" y="5373216"/>
            <a:ext cx="2664296" cy="3231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/>
              <a:t>Реабилитирован в 1956 году</a:t>
            </a:r>
            <a:endParaRPr lang="ru-RU" sz="15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499992" y="5805264"/>
            <a:ext cx="4392488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383838"/>
                </a:solidFill>
                <a:ea typeface="Calibri" pitchFamily="34" charset="0"/>
                <a:cs typeface="Arial" pitchFamily="34" charset="0"/>
              </a:rPr>
              <a:t>В ссылке им были созданы поэмы «Невидимка», «Прощание с молодостью» и цикл стихов «Красное солнышко». </a:t>
            </a:r>
            <a:endParaRPr lang="ru-RU" sz="1600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548680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652120" y="404664"/>
            <a:ext cx="2541081" cy="1015663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Анатолий </a:t>
            </a:r>
            <a:r>
              <a:rPr lang="ru-RU" sz="2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Жигулин</a:t>
            </a:r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1930-2000</a:t>
            </a:r>
          </a:p>
          <a:p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404664"/>
            <a:ext cx="2739661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Николай Заболоцкий</a:t>
            </a:r>
          </a:p>
          <a:p>
            <a:pPr algn="ctr"/>
            <a:r>
              <a:rPr lang="ru-RU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1903-1958</a:t>
            </a:r>
            <a:endParaRPr lang="ru-RU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268760"/>
            <a:ext cx="35064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 smtClean="0"/>
              <a:t>русский советский поэт, переводчик</a:t>
            </a:r>
            <a:endParaRPr lang="ru-RU" sz="16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23728" y="1945432"/>
            <a:ext cx="2376264" cy="240065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В 1938 г. был репрессирован и приговорен к 5 годам лагерного заключения, затем с 1944 по 1946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отбывал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ссылку, работая строителем на Дальнем Востоке, в Алтайском крае и Караганде. В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1946 году </a:t>
            </a: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вернулся в Москву.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Заболоцки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700808"/>
            <a:ext cx="1509132" cy="22687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заболоцкий обложк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809897">
            <a:off x="353156" y="4473154"/>
            <a:ext cx="1139720" cy="1656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835696" y="5157192"/>
            <a:ext cx="2592288" cy="107721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В 1930 — 40-е написаны: "Метаморфозы", "Лесное озеро", "Утро", "Я не ищу гармонии в природе" и др.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051720" y="4509120"/>
            <a:ext cx="2622513" cy="3231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ru-RU" sz="1500" b="1" dirty="0" smtClean="0"/>
              <a:t>Реабилитирован в 1963 год</a:t>
            </a:r>
            <a:r>
              <a:rPr lang="ru-RU" sz="1500" dirty="0" smtClean="0"/>
              <a:t>у</a:t>
            </a:r>
            <a:endParaRPr lang="ru-RU" sz="1500" dirty="0"/>
          </a:p>
        </p:txBody>
      </p:sp>
      <p:pic>
        <p:nvPicPr>
          <p:cNvPr id="13" name="Рисунок 12" descr="Жигулин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92080" y="1772816"/>
            <a:ext cx="1640272" cy="2289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Прямоугольник 13"/>
          <p:cNvSpPr/>
          <p:nvPr/>
        </p:nvSpPr>
        <p:spPr>
          <a:xfrm>
            <a:off x="5379636" y="1268760"/>
            <a:ext cx="37643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 smtClean="0"/>
              <a:t>советский и российский поэт и прозаик</a:t>
            </a:r>
            <a:endParaRPr lang="ru-RU" sz="16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372200" y="4581128"/>
            <a:ext cx="2664296" cy="3231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1500" b="1" dirty="0" smtClean="0"/>
              <a:t>Реабилитирован в 1956 году</a:t>
            </a:r>
            <a:endParaRPr lang="ru-RU" sz="1500" b="1" dirty="0"/>
          </a:p>
        </p:txBody>
      </p:sp>
      <p:pic>
        <p:nvPicPr>
          <p:cNvPr id="16" name="Рисунок 15" descr="Жигулин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68344" y="5013176"/>
            <a:ext cx="1096127" cy="1705087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7020272" y="2060848"/>
            <a:ext cx="1872208" cy="240065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1500" dirty="0" smtClean="0"/>
              <a:t>В 1949 г. арестован по обвинению в принадлежности к </a:t>
            </a:r>
            <a:r>
              <a:rPr lang="ru-RU" sz="1500" dirty="0" err="1" smtClean="0"/>
              <a:t>анстисталинской</a:t>
            </a:r>
            <a:r>
              <a:rPr lang="ru-RU" sz="1500" dirty="0" smtClean="0"/>
              <a:t> подпольной «Коммунистической партии молодежи» и отбыл 10 лет заключения в Сибири.</a:t>
            </a:r>
            <a:endParaRPr lang="ru-RU" sz="1500" dirty="0"/>
          </a:p>
        </p:txBody>
      </p:sp>
      <p:sp>
        <p:nvSpPr>
          <p:cNvPr id="20" name="TextBox 19"/>
          <p:cNvSpPr txBox="1"/>
          <p:nvPr/>
        </p:nvSpPr>
        <p:spPr>
          <a:xfrm>
            <a:off x="4860032" y="5157192"/>
            <a:ext cx="2592288" cy="12464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500" b="1" dirty="0" smtClean="0"/>
              <a:t>«Снег над соснами кружится, кружится,</a:t>
            </a:r>
          </a:p>
          <a:p>
            <a:r>
              <a:rPr lang="ru-RU" sz="1500" b="1" dirty="0" smtClean="0"/>
              <a:t>Конвоиры кричат в лесу…</a:t>
            </a:r>
          </a:p>
          <a:p>
            <a:r>
              <a:rPr lang="ru-RU" sz="1500" b="1" dirty="0" smtClean="0"/>
              <a:t>Но стихи мои не об ужасах, </a:t>
            </a:r>
          </a:p>
          <a:p>
            <a:r>
              <a:rPr lang="ru-RU" sz="1500" b="1" dirty="0" smtClean="0"/>
              <a:t>Не рассчитаны на слезу…»</a:t>
            </a:r>
            <a:endParaRPr lang="ru-RU" sz="1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1691680" y="1412776"/>
            <a:ext cx="583264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Виртуальную книжную выставку подготовила библиотекарь </a:t>
            </a:r>
          </a:p>
          <a:p>
            <a:pPr algn="ctr"/>
            <a:r>
              <a:rPr lang="ru-RU" sz="2000" dirty="0" smtClean="0"/>
              <a:t>ГАПОУ РК </a:t>
            </a:r>
            <a:r>
              <a:rPr lang="ru-RU" sz="2000" dirty="0" err="1" smtClean="0"/>
              <a:t>КТиП</a:t>
            </a:r>
            <a:r>
              <a:rPr lang="ru-RU" sz="2000" dirty="0" smtClean="0"/>
              <a:t> Рублева О.В.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dirty="0" smtClean="0"/>
              <a:t>При оформлении выставки были использованы </a:t>
            </a:r>
          </a:p>
          <a:p>
            <a:pPr algn="ctr">
              <a:lnSpc>
                <a:spcPct val="200000"/>
              </a:lnSpc>
              <a:buFont typeface="Wingdings" pitchFamily="2" charset="2"/>
              <a:buChar char="§"/>
            </a:pPr>
            <a:r>
              <a:rPr lang="ru-RU" dirty="0" smtClean="0"/>
              <a:t>Книги из фонда библиотеки колледжа  </a:t>
            </a:r>
          </a:p>
          <a:p>
            <a:pPr algn="ctr">
              <a:lnSpc>
                <a:spcPct val="200000"/>
              </a:lnSpc>
              <a:buFont typeface="Wingdings" pitchFamily="2" charset="2"/>
              <a:buChar char="§"/>
            </a:pPr>
            <a:r>
              <a:rPr lang="ru-RU" dirty="0" smtClean="0"/>
              <a:t>Интернет-ресурсы открытого доступа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1130</TotalTime>
  <Words>708</Words>
  <Application>Microsoft Office PowerPoint</Application>
  <PresentationFormat>Экран (4:3)</PresentationFormat>
  <Paragraphs>75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30 октября – День памяти  жертв политических репрессий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0</dc:creator>
  <cp:lastModifiedBy>0</cp:lastModifiedBy>
  <cp:revision>123</cp:revision>
  <dcterms:created xsi:type="dcterms:W3CDTF">2021-10-22T11:10:12Z</dcterms:created>
  <dcterms:modified xsi:type="dcterms:W3CDTF">2021-10-28T09:45:08Z</dcterms:modified>
</cp:coreProperties>
</file>