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9" r:id="rId3"/>
    <p:sldId id="281" r:id="rId4"/>
    <p:sldId id="282" r:id="rId5"/>
    <p:sldId id="280" r:id="rId6"/>
    <p:sldId id="278" r:id="rId7"/>
    <p:sldId id="284" r:id="rId8"/>
    <p:sldId id="285" r:id="rId9"/>
    <p:sldId id="283" r:id="rId10"/>
    <p:sldId id="286" r:id="rId11"/>
    <p:sldId id="287" r:id="rId12"/>
    <p:sldId id="288" r:id="rId13"/>
    <p:sldId id="289" r:id="rId14"/>
    <p:sldId id="290" r:id="rId15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0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43F33B-3545-4B2D-B456-27ED805A4C2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C127F-F067-4A84-9649-3BF4C5A06C1C}">
      <dgm:prSet phldrT="[Текст]"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Классный руководитель</a:t>
          </a:r>
          <a:endParaRPr lang="ru-RU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FB303F-05E6-4782-8B18-6D5B93C34DB1}" type="parTrans" cxnId="{DDE12E00-7EA0-43CC-BF25-1E0E5CC39A36}">
      <dgm:prSet/>
      <dgm:spPr/>
      <dgm:t>
        <a:bodyPr/>
        <a:lstStyle/>
        <a:p>
          <a:endParaRPr lang="ru-RU"/>
        </a:p>
      </dgm:t>
    </dgm:pt>
    <dgm:pt modelId="{3129649E-74A2-4B86-A5F3-E2DD5ADBC3B6}" type="sibTrans" cxnId="{DDE12E00-7EA0-43CC-BF25-1E0E5CC39A36}">
      <dgm:prSet/>
      <dgm:spPr/>
      <dgm:t>
        <a:bodyPr/>
        <a:lstStyle/>
        <a:p>
          <a:endParaRPr lang="ru-RU"/>
        </a:p>
      </dgm:t>
    </dgm:pt>
    <dgm:pt modelId="{1E4EA96A-A9AD-4419-9841-592D0B3C1D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ВУЗ</a:t>
          </a:r>
          <a:endParaRPr lang="ru-RU" b="1" dirty="0">
            <a:solidFill>
              <a:srgbClr val="FFFF00"/>
            </a:solidFill>
          </a:endParaRPr>
        </a:p>
      </dgm:t>
    </dgm:pt>
    <dgm:pt modelId="{BA45E8F6-EA47-4A2F-A449-5CEFF2B2297D}" type="parTrans" cxnId="{2A66C6D0-1AE7-4A28-B72C-D325BE8D9924}">
      <dgm:prSet/>
      <dgm:spPr/>
      <dgm:t>
        <a:bodyPr/>
        <a:lstStyle/>
        <a:p>
          <a:endParaRPr lang="ru-RU"/>
        </a:p>
      </dgm:t>
    </dgm:pt>
    <dgm:pt modelId="{6BF563A4-92B9-4F3E-9FF8-598C3788ADB3}" type="sibTrans" cxnId="{2A66C6D0-1AE7-4A28-B72C-D325BE8D9924}">
      <dgm:prSet/>
      <dgm:spPr/>
      <dgm:t>
        <a:bodyPr/>
        <a:lstStyle/>
        <a:p>
          <a:endParaRPr lang="ru-RU"/>
        </a:p>
      </dgm:t>
    </dgm:pt>
    <dgm:pt modelId="{98112D88-C6EA-4865-B0A5-5936321A4781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родители</a:t>
          </a:r>
          <a:endParaRPr lang="ru-RU" b="1" dirty="0">
            <a:solidFill>
              <a:srgbClr val="FFFF00"/>
            </a:solidFill>
          </a:endParaRPr>
        </a:p>
      </dgm:t>
    </dgm:pt>
    <dgm:pt modelId="{8232D773-C8B6-4D3E-BB97-5CCAC8E948D1}" type="parTrans" cxnId="{DDB105F4-A807-434B-AED7-4889B80BD82C}">
      <dgm:prSet/>
      <dgm:spPr/>
      <dgm:t>
        <a:bodyPr/>
        <a:lstStyle/>
        <a:p>
          <a:endParaRPr lang="ru-RU"/>
        </a:p>
      </dgm:t>
    </dgm:pt>
    <dgm:pt modelId="{F42D2414-98BF-45F5-93DE-307BF05DCE1C}" type="sibTrans" cxnId="{DDB105F4-A807-434B-AED7-4889B80BD82C}">
      <dgm:prSet/>
      <dgm:spPr/>
      <dgm:t>
        <a:bodyPr/>
        <a:lstStyle/>
        <a:p>
          <a:endParaRPr lang="ru-RU"/>
        </a:p>
      </dgm:t>
    </dgm:pt>
    <dgm:pt modelId="{C2D56C60-753D-4853-8533-1FE44054B75D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предприятия, общественные организации, совет ветеранов</a:t>
          </a:r>
          <a:endParaRPr lang="ru-RU" b="1" dirty="0">
            <a:solidFill>
              <a:srgbClr val="FFFF00"/>
            </a:solidFill>
          </a:endParaRPr>
        </a:p>
      </dgm:t>
    </dgm:pt>
    <dgm:pt modelId="{5D3B5A75-68BD-430E-8A25-31047AEF186A}" type="parTrans" cxnId="{4DE50209-C7FB-4FCD-B450-A603E37B2D42}">
      <dgm:prSet/>
      <dgm:spPr/>
      <dgm:t>
        <a:bodyPr/>
        <a:lstStyle/>
        <a:p>
          <a:endParaRPr lang="ru-RU"/>
        </a:p>
      </dgm:t>
    </dgm:pt>
    <dgm:pt modelId="{108D02CD-DE03-421C-BE1B-9DA6F60E28EB}" type="sibTrans" cxnId="{4DE50209-C7FB-4FCD-B450-A603E37B2D42}">
      <dgm:prSet/>
      <dgm:spPr/>
      <dgm:t>
        <a:bodyPr/>
        <a:lstStyle/>
        <a:p>
          <a:endParaRPr lang="ru-RU"/>
        </a:p>
      </dgm:t>
    </dgm:pt>
    <dgm:pt modelId="{3BE4956D-BDC9-421A-84DC-A47F017DD5E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библиотека, культурные центры</a:t>
          </a:r>
          <a:endParaRPr lang="ru-RU" b="1" dirty="0">
            <a:solidFill>
              <a:srgbClr val="FFFF00"/>
            </a:solidFill>
          </a:endParaRPr>
        </a:p>
      </dgm:t>
    </dgm:pt>
    <dgm:pt modelId="{27D6F46C-6AD8-44E8-9A05-286EDEEE592C}" type="parTrans" cxnId="{30679272-83ED-4269-B8D4-19A032CD8EA0}">
      <dgm:prSet/>
      <dgm:spPr/>
      <dgm:t>
        <a:bodyPr/>
        <a:lstStyle/>
        <a:p>
          <a:endParaRPr lang="ru-RU"/>
        </a:p>
      </dgm:t>
    </dgm:pt>
    <dgm:pt modelId="{1820BC61-793B-419C-860C-681C09B0535B}" type="sibTrans" cxnId="{30679272-83ED-4269-B8D4-19A032CD8EA0}">
      <dgm:prSet/>
      <dgm:spPr/>
      <dgm:t>
        <a:bodyPr/>
        <a:lstStyle/>
        <a:p>
          <a:endParaRPr lang="ru-RU"/>
        </a:p>
      </dgm:t>
    </dgm:pt>
    <dgm:pt modelId="{6FB83A02-B055-47D1-AE4E-FE48247F8B52}">
      <dgm:prSet phldrT="[Текст]"/>
      <dgm:spPr/>
      <dgm:t>
        <a:bodyPr/>
        <a:lstStyle/>
        <a:p>
          <a:endParaRPr lang="ru-RU"/>
        </a:p>
      </dgm:t>
    </dgm:pt>
    <dgm:pt modelId="{72B4A0A2-B03C-46E5-AD27-758E68FC2AD1}" type="parTrans" cxnId="{00A476D3-CE38-4C95-AE5D-6C16CE72CCD5}">
      <dgm:prSet/>
      <dgm:spPr/>
      <dgm:t>
        <a:bodyPr/>
        <a:lstStyle/>
        <a:p>
          <a:endParaRPr lang="ru-RU"/>
        </a:p>
      </dgm:t>
    </dgm:pt>
    <dgm:pt modelId="{F7CC30DA-B3CB-4B96-B909-C24FB8589ABF}" type="sibTrans" cxnId="{00A476D3-CE38-4C95-AE5D-6C16CE72CCD5}">
      <dgm:prSet/>
      <dgm:spPr/>
      <dgm:t>
        <a:bodyPr/>
        <a:lstStyle/>
        <a:p>
          <a:endParaRPr lang="ru-RU"/>
        </a:p>
      </dgm:t>
    </dgm:pt>
    <dgm:pt modelId="{280C1903-EDAE-43F0-B726-C8E03E08CB41}" type="pres">
      <dgm:prSet presAssocID="{B343F33B-3545-4B2D-B456-27ED805A4C2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4AFE2B-397D-4FF3-9F7A-91109D26B914}" type="pres">
      <dgm:prSet presAssocID="{D99C127F-F067-4A84-9649-3BF4C5A06C1C}" presName="centerShape" presStyleLbl="node0" presStyleIdx="0" presStyleCnt="1" custScaleX="118197" custScaleY="115673"/>
      <dgm:spPr/>
      <dgm:t>
        <a:bodyPr/>
        <a:lstStyle/>
        <a:p>
          <a:endParaRPr lang="ru-RU"/>
        </a:p>
      </dgm:t>
    </dgm:pt>
    <dgm:pt modelId="{B46CDDEE-B645-4CFC-A1E7-562A45CB37D2}" type="pres">
      <dgm:prSet presAssocID="{BA45E8F6-EA47-4A2F-A449-5CEFF2B2297D}" presName="parTrans" presStyleLbl="sibTrans2D1" presStyleIdx="0" presStyleCnt="4" custLinFactNeighborX="12055" custLinFactNeighborY="-4325"/>
      <dgm:spPr/>
      <dgm:t>
        <a:bodyPr/>
        <a:lstStyle/>
        <a:p>
          <a:endParaRPr lang="ru-RU"/>
        </a:p>
      </dgm:t>
    </dgm:pt>
    <dgm:pt modelId="{F3E142BD-1921-40E9-954C-238E25DCEB44}" type="pres">
      <dgm:prSet presAssocID="{BA45E8F6-EA47-4A2F-A449-5CEFF2B2297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9A28A81-71E0-49DC-8F61-6575059B3D4E}" type="pres">
      <dgm:prSet presAssocID="{1E4EA96A-A9AD-4419-9841-592D0B3C1D7C}" presName="node" presStyleLbl="node1" presStyleIdx="0" presStyleCnt="4" custRadScaleRad="98759" custRadScaleInc="1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FF0A5-5867-4BC4-94F9-56962C35AA45}" type="pres">
      <dgm:prSet presAssocID="{8232D773-C8B6-4D3E-BB97-5CCAC8E948D1}" presName="parTrans" presStyleLbl="sibTrans2D1" presStyleIdx="1" presStyleCnt="4"/>
      <dgm:spPr/>
      <dgm:t>
        <a:bodyPr/>
        <a:lstStyle/>
        <a:p>
          <a:endParaRPr lang="ru-RU"/>
        </a:p>
      </dgm:t>
    </dgm:pt>
    <dgm:pt modelId="{1E834543-1DFD-4474-957E-58A8EC05D5C0}" type="pres">
      <dgm:prSet presAssocID="{8232D773-C8B6-4D3E-BB97-5CCAC8E948D1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B507953-43B5-4B51-A65F-7037323D437A}" type="pres">
      <dgm:prSet presAssocID="{98112D88-C6EA-4865-B0A5-5936321A4781}" presName="node" presStyleLbl="node1" presStyleIdx="1" presStyleCnt="4" custRadScaleRad="117316" custRadScaleInc="6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50F46-0363-447A-BDD6-72E465D17A75}" type="pres">
      <dgm:prSet presAssocID="{5D3B5A75-68BD-430E-8A25-31047AEF186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17EDC01C-4D77-47CC-B2E2-3AB95314903F}" type="pres">
      <dgm:prSet presAssocID="{5D3B5A75-68BD-430E-8A25-31047AEF186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EB9A1A7-B660-4F6B-9FF7-5BFEB912D9A3}" type="pres">
      <dgm:prSet presAssocID="{C2D56C60-753D-4853-8533-1FE44054B75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1DF56-8EDB-40C8-9F02-98A41C69EBED}" type="pres">
      <dgm:prSet presAssocID="{27D6F46C-6AD8-44E8-9A05-286EDEEE592C}" presName="parTrans" presStyleLbl="sibTrans2D1" presStyleIdx="3" presStyleCnt="4"/>
      <dgm:spPr/>
      <dgm:t>
        <a:bodyPr/>
        <a:lstStyle/>
        <a:p>
          <a:endParaRPr lang="ru-RU"/>
        </a:p>
      </dgm:t>
    </dgm:pt>
    <dgm:pt modelId="{796C963A-BC6A-4D61-A54B-9E59A426EE39}" type="pres">
      <dgm:prSet presAssocID="{27D6F46C-6AD8-44E8-9A05-286EDEEE592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B1F6C7E-5C0C-48CA-AABC-90136CBAC4AB}" type="pres">
      <dgm:prSet presAssocID="{3BE4956D-BDC9-421A-84DC-A47F017DD5EC}" presName="node" presStyleLbl="node1" presStyleIdx="3" presStyleCnt="4" custRadScaleRad="117110" custRadScaleInc="-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68F3E9-E3EA-428D-9EF4-6A66B3EE8BAE}" type="presOf" srcId="{5D3B5A75-68BD-430E-8A25-31047AEF186A}" destId="{17EDC01C-4D77-47CC-B2E2-3AB95314903F}" srcOrd="1" destOrd="0" presId="urn:microsoft.com/office/officeart/2005/8/layout/radial5"/>
    <dgm:cxn modelId="{3213B377-59DF-4759-B18D-17E010F4CE30}" type="presOf" srcId="{B343F33B-3545-4B2D-B456-27ED805A4C25}" destId="{280C1903-EDAE-43F0-B726-C8E03E08CB41}" srcOrd="0" destOrd="0" presId="urn:microsoft.com/office/officeart/2005/8/layout/radial5"/>
    <dgm:cxn modelId="{CCD0CBC6-39FB-4B70-BD58-466732845552}" type="presOf" srcId="{C2D56C60-753D-4853-8533-1FE44054B75D}" destId="{FEB9A1A7-B660-4F6B-9FF7-5BFEB912D9A3}" srcOrd="0" destOrd="0" presId="urn:microsoft.com/office/officeart/2005/8/layout/radial5"/>
    <dgm:cxn modelId="{DDE12E00-7EA0-43CC-BF25-1E0E5CC39A36}" srcId="{B343F33B-3545-4B2D-B456-27ED805A4C25}" destId="{D99C127F-F067-4A84-9649-3BF4C5A06C1C}" srcOrd="0" destOrd="0" parTransId="{E4FB303F-05E6-4782-8B18-6D5B93C34DB1}" sibTransId="{3129649E-74A2-4B86-A5F3-E2DD5ADBC3B6}"/>
    <dgm:cxn modelId="{EC0F2B67-788B-4E32-AE30-5AD1CF8B5F4A}" type="presOf" srcId="{BA45E8F6-EA47-4A2F-A449-5CEFF2B2297D}" destId="{F3E142BD-1921-40E9-954C-238E25DCEB44}" srcOrd="1" destOrd="0" presId="urn:microsoft.com/office/officeart/2005/8/layout/radial5"/>
    <dgm:cxn modelId="{DDB105F4-A807-434B-AED7-4889B80BD82C}" srcId="{D99C127F-F067-4A84-9649-3BF4C5A06C1C}" destId="{98112D88-C6EA-4865-B0A5-5936321A4781}" srcOrd="1" destOrd="0" parTransId="{8232D773-C8B6-4D3E-BB97-5CCAC8E948D1}" sibTransId="{F42D2414-98BF-45F5-93DE-307BF05DCE1C}"/>
    <dgm:cxn modelId="{7FF3C052-2052-430E-9A8E-BCE74EAF4708}" type="presOf" srcId="{27D6F46C-6AD8-44E8-9A05-286EDEEE592C}" destId="{5D51DF56-8EDB-40C8-9F02-98A41C69EBED}" srcOrd="0" destOrd="0" presId="urn:microsoft.com/office/officeart/2005/8/layout/radial5"/>
    <dgm:cxn modelId="{D2701B7F-9CE6-4104-9AD3-DF86E4A41DB3}" type="presOf" srcId="{5D3B5A75-68BD-430E-8A25-31047AEF186A}" destId="{2E450F46-0363-447A-BDD6-72E465D17A75}" srcOrd="0" destOrd="0" presId="urn:microsoft.com/office/officeart/2005/8/layout/radial5"/>
    <dgm:cxn modelId="{2A66C6D0-1AE7-4A28-B72C-D325BE8D9924}" srcId="{D99C127F-F067-4A84-9649-3BF4C5A06C1C}" destId="{1E4EA96A-A9AD-4419-9841-592D0B3C1D7C}" srcOrd="0" destOrd="0" parTransId="{BA45E8F6-EA47-4A2F-A449-5CEFF2B2297D}" sibTransId="{6BF563A4-92B9-4F3E-9FF8-598C3788ADB3}"/>
    <dgm:cxn modelId="{80104A0D-3E2F-459E-AAC2-BF6272B91A6B}" type="presOf" srcId="{8232D773-C8B6-4D3E-BB97-5CCAC8E948D1}" destId="{1E834543-1DFD-4474-957E-58A8EC05D5C0}" srcOrd="1" destOrd="0" presId="urn:microsoft.com/office/officeart/2005/8/layout/radial5"/>
    <dgm:cxn modelId="{30679272-83ED-4269-B8D4-19A032CD8EA0}" srcId="{D99C127F-F067-4A84-9649-3BF4C5A06C1C}" destId="{3BE4956D-BDC9-421A-84DC-A47F017DD5EC}" srcOrd="3" destOrd="0" parTransId="{27D6F46C-6AD8-44E8-9A05-286EDEEE592C}" sibTransId="{1820BC61-793B-419C-860C-681C09B0535B}"/>
    <dgm:cxn modelId="{3DAD83B6-1B91-4BC3-866F-F8E2D5BDFE30}" type="presOf" srcId="{27D6F46C-6AD8-44E8-9A05-286EDEEE592C}" destId="{796C963A-BC6A-4D61-A54B-9E59A426EE39}" srcOrd="1" destOrd="0" presId="urn:microsoft.com/office/officeart/2005/8/layout/radial5"/>
    <dgm:cxn modelId="{00A476D3-CE38-4C95-AE5D-6C16CE72CCD5}" srcId="{B343F33B-3545-4B2D-B456-27ED805A4C25}" destId="{6FB83A02-B055-47D1-AE4E-FE48247F8B52}" srcOrd="1" destOrd="0" parTransId="{72B4A0A2-B03C-46E5-AD27-758E68FC2AD1}" sibTransId="{F7CC30DA-B3CB-4B96-B909-C24FB8589ABF}"/>
    <dgm:cxn modelId="{BD5ED7D8-D563-4293-92A6-71351B1ACB6B}" type="presOf" srcId="{1E4EA96A-A9AD-4419-9841-592D0B3C1D7C}" destId="{C9A28A81-71E0-49DC-8F61-6575059B3D4E}" srcOrd="0" destOrd="0" presId="urn:microsoft.com/office/officeart/2005/8/layout/radial5"/>
    <dgm:cxn modelId="{92F73157-A49A-4944-8856-7C0891CE4477}" type="presOf" srcId="{D99C127F-F067-4A84-9649-3BF4C5A06C1C}" destId="{524AFE2B-397D-4FF3-9F7A-91109D26B914}" srcOrd="0" destOrd="0" presId="urn:microsoft.com/office/officeart/2005/8/layout/radial5"/>
    <dgm:cxn modelId="{FFEC47EE-C19B-47B9-997E-279894F64817}" type="presOf" srcId="{8232D773-C8B6-4D3E-BB97-5CCAC8E948D1}" destId="{7E1FF0A5-5867-4BC4-94F9-56962C35AA45}" srcOrd="0" destOrd="0" presId="urn:microsoft.com/office/officeart/2005/8/layout/radial5"/>
    <dgm:cxn modelId="{79EF956C-55AA-49E0-BDCB-AB80E2D80351}" type="presOf" srcId="{98112D88-C6EA-4865-B0A5-5936321A4781}" destId="{3B507953-43B5-4B51-A65F-7037323D437A}" srcOrd="0" destOrd="0" presId="urn:microsoft.com/office/officeart/2005/8/layout/radial5"/>
    <dgm:cxn modelId="{4DE50209-C7FB-4FCD-B450-A603E37B2D42}" srcId="{D99C127F-F067-4A84-9649-3BF4C5A06C1C}" destId="{C2D56C60-753D-4853-8533-1FE44054B75D}" srcOrd="2" destOrd="0" parTransId="{5D3B5A75-68BD-430E-8A25-31047AEF186A}" sibTransId="{108D02CD-DE03-421C-BE1B-9DA6F60E28EB}"/>
    <dgm:cxn modelId="{167EF371-E313-4038-A7F2-FF5EE150C6C3}" type="presOf" srcId="{BA45E8F6-EA47-4A2F-A449-5CEFF2B2297D}" destId="{B46CDDEE-B645-4CFC-A1E7-562A45CB37D2}" srcOrd="0" destOrd="0" presId="urn:microsoft.com/office/officeart/2005/8/layout/radial5"/>
    <dgm:cxn modelId="{2368C3F0-C705-4309-B1A6-5457BD3E0141}" type="presOf" srcId="{3BE4956D-BDC9-421A-84DC-A47F017DD5EC}" destId="{9B1F6C7E-5C0C-48CA-AABC-90136CBAC4AB}" srcOrd="0" destOrd="0" presId="urn:microsoft.com/office/officeart/2005/8/layout/radial5"/>
    <dgm:cxn modelId="{6C743C94-ECC4-432E-AA07-16E32C4413DF}" type="presParOf" srcId="{280C1903-EDAE-43F0-B726-C8E03E08CB41}" destId="{524AFE2B-397D-4FF3-9F7A-91109D26B914}" srcOrd="0" destOrd="0" presId="urn:microsoft.com/office/officeart/2005/8/layout/radial5"/>
    <dgm:cxn modelId="{A4D5A800-046E-48AF-83A0-9CA529BC4F31}" type="presParOf" srcId="{280C1903-EDAE-43F0-B726-C8E03E08CB41}" destId="{B46CDDEE-B645-4CFC-A1E7-562A45CB37D2}" srcOrd="1" destOrd="0" presId="urn:microsoft.com/office/officeart/2005/8/layout/radial5"/>
    <dgm:cxn modelId="{6055B9CA-7A8F-4B8A-9419-3AD0623C25F6}" type="presParOf" srcId="{B46CDDEE-B645-4CFC-A1E7-562A45CB37D2}" destId="{F3E142BD-1921-40E9-954C-238E25DCEB44}" srcOrd="0" destOrd="0" presId="urn:microsoft.com/office/officeart/2005/8/layout/radial5"/>
    <dgm:cxn modelId="{1FEE8838-B111-4BF5-BE91-22D2B6A622FA}" type="presParOf" srcId="{280C1903-EDAE-43F0-B726-C8E03E08CB41}" destId="{C9A28A81-71E0-49DC-8F61-6575059B3D4E}" srcOrd="2" destOrd="0" presId="urn:microsoft.com/office/officeart/2005/8/layout/radial5"/>
    <dgm:cxn modelId="{17E30CF3-4B24-4F09-9F55-0F6AFDB837C9}" type="presParOf" srcId="{280C1903-EDAE-43F0-B726-C8E03E08CB41}" destId="{7E1FF0A5-5867-4BC4-94F9-56962C35AA45}" srcOrd="3" destOrd="0" presId="urn:microsoft.com/office/officeart/2005/8/layout/radial5"/>
    <dgm:cxn modelId="{FECAD9E5-1803-4B57-B420-9597DF9921A0}" type="presParOf" srcId="{7E1FF0A5-5867-4BC4-94F9-56962C35AA45}" destId="{1E834543-1DFD-4474-957E-58A8EC05D5C0}" srcOrd="0" destOrd="0" presId="urn:microsoft.com/office/officeart/2005/8/layout/radial5"/>
    <dgm:cxn modelId="{91F4A410-C5BB-47D3-BE58-9ED2854A89EF}" type="presParOf" srcId="{280C1903-EDAE-43F0-B726-C8E03E08CB41}" destId="{3B507953-43B5-4B51-A65F-7037323D437A}" srcOrd="4" destOrd="0" presId="urn:microsoft.com/office/officeart/2005/8/layout/radial5"/>
    <dgm:cxn modelId="{8DB81720-0A06-41D3-9E1A-18B3A89E5123}" type="presParOf" srcId="{280C1903-EDAE-43F0-B726-C8E03E08CB41}" destId="{2E450F46-0363-447A-BDD6-72E465D17A75}" srcOrd="5" destOrd="0" presId="urn:microsoft.com/office/officeart/2005/8/layout/radial5"/>
    <dgm:cxn modelId="{FD3F78E8-5DAB-4418-8C76-C7FB50D559F5}" type="presParOf" srcId="{2E450F46-0363-447A-BDD6-72E465D17A75}" destId="{17EDC01C-4D77-47CC-B2E2-3AB95314903F}" srcOrd="0" destOrd="0" presId="urn:microsoft.com/office/officeart/2005/8/layout/radial5"/>
    <dgm:cxn modelId="{DB97D41F-DC39-4072-9A41-C6018C010A5A}" type="presParOf" srcId="{280C1903-EDAE-43F0-B726-C8E03E08CB41}" destId="{FEB9A1A7-B660-4F6B-9FF7-5BFEB912D9A3}" srcOrd="6" destOrd="0" presId="urn:microsoft.com/office/officeart/2005/8/layout/radial5"/>
    <dgm:cxn modelId="{370EA17B-8344-4183-9504-A17C85E5DF6C}" type="presParOf" srcId="{280C1903-EDAE-43F0-B726-C8E03E08CB41}" destId="{5D51DF56-8EDB-40C8-9F02-98A41C69EBED}" srcOrd="7" destOrd="0" presId="urn:microsoft.com/office/officeart/2005/8/layout/radial5"/>
    <dgm:cxn modelId="{C6731514-2DEA-4025-87AB-DDDED4291BA0}" type="presParOf" srcId="{5D51DF56-8EDB-40C8-9F02-98A41C69EBED}" destId="{796C963A-BC6A-4D61-A54B-9E59A426EE39}" srcOrd="0" destOrd="0" presId="urn:microsoft.com/office/officeart/2005/8/layout/radial5"/>
    <dgm:cxn modelId="{17CF9456-0C3E-4CEF-A989-DFCE49F561A4}" type="presParOf" srcId="{280C1903-EDAE-43F0-B726-C8E03E08CB41}" destId="{9B1F6C7E-5C0C-48CA-AABC-90136CBAC4A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43F33B-3545-4B2D-B456-27ED805A4C2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C127F-F067-4A84-9649-3BF4C5A06C1C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Классный руководитель, социальный педагог</a:t>
          </a:r>
          <a:endParaRPr lang="ru-RU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FB303F-05E6-4782-8B18-6D5B93C34DB1}" type="parTrans" cxnId="{DDE12E00-7EA0-43CC-BF25-1E0E5CC39A36}">
      <dgm:prSet/>
      <dgm:spPr/>
      <dgm:t>
        <a:bodyPr/>
        <a:lstStyle/>
        <a:p>
          <a:endParaRPr lang="ru-RU"/>
        </a:p>
      </dgm:t>
    </dgm:pt>
    <dgm:pt modelId="{3129649E-74A2-4B86-A5F3-E2DD5ADBC3B6}" type="sibTrans" cxnId="{DDE12E00-7EA0-43CC-BF25-1E0E5CC39A36}">
      <dgm:prSet/>
      <dgm:spPr/>
      <dgm:t>
        <a:bodyPr/>
        <a:lstStyle/>
        <a:p>
          <a:endParaRPr lang="ru-RU"/>
        </a:p>
      </dgm:t>
    </dgm:pt>
    <dgm:pt modelId="{1E4EA96A-A9AD-4419-9841-592D0B3C1D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соцзащита</a:t>
          </a:r>
          <a:endParaRPr lang="ru-RU" b="1" dirty="0">
            <a:solidFill>
              <a:srgbClr val="FFFF00"/>
            </a:solidFill>
          </a:endParaRPr>
        </a:p>
      </dgm:t>
    </dgm:pt>
    <dgm:pt modelId="{BA45E8F6-EA47-4A2F-A449-5CEFF2B2297D}" type="parTrans" cxnId="{2A66C6D0-1AE7-4A28-B72C-D325BE8D9924}">
      <dgm:prSet/>
      <dgm:spPr/>
      <dgm:t>
        <a:bodyPr/>
        <a:lstStyle/>
        <a:p>
          <a:endParaRPr lang="ru-RU"/>
        </a:p>
      </dgm:t>
    </dgm:pt>
    <dgm:pt modelId="{6BF563A4-92B9-4F3E-9FF8-598C3788ADB3}" type="sibTrans" cxnId="{2A66C6D0-1AE7-4A28-B72C-D325BE8D9924}">
      <dgm:prSet/>
      <dgm:spPr/>
      <dgm:t>
        <a:bodyPr/>
        <a:lstStyle/>
        <a:p>
          <a:endParaRPr lang="ru-RU"/>
        </a:p>
      </dgm:t>
    </dgm:pt>
    <dgm:pt modelId="{98112D88-C6EA-4865-B0A5-5936321A4781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органы и учреждения молодежной политики </a:t>
          </a:r>
          <a:endParaRPr lang="ru-RU" b="1" dirty="0">
            <a:solidFill>
              <a:srgbClr val="FFFF00"/>
            </a:solidFill>
          </a:endParaRPr>
        </a:p>
      </dgm:t>
    </dgm:pt>
    <dgm:pt modelId="{8232D773-C8B6-4D3E-BB97-5CCAC8E948D1}" type="parTrans" cxnId="{DDB105F4-A807-434B-AED7-4889B80BD82C}">
      <dgm:prSet/>
      <dgm:spPr/>
      <dgm:t>
        <a:bodyPr/>
        <a:lstStyle/>
        <a:p>
          <a:endParaRPr lang="ru-RU"/>
        </a:p>
      </dgm:t>
    </dgm:pt>
    <dgm:pt modelId="{F42D2414-98BF-45F5-93DE-307BF05DCE1C}" type="sibTrans" cxnId="{DDB105F4-A807-434B-AED7-4889B80BD82C}">
      <dgm:prSet/>
      <dgm:spPr/>
      <dgm:t>
        <a:bodyPr/>
        <a:lstStyle/>
        <a:p>
          <a:endParaRPr lang="ru-RU"/>
        </a:p>
      </dgm:t>
    </dgm:pt>
    <dgm:pt modelId="{C2D56C60-753D-4853-8533-1FE44054B75D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общественные организации и фонды</a:t>
          </a:r>
          <a:endParaRPr lang="ru-RU" b="1" dirty="0">
            <a:solidFill>
              <a:srgbClr val="FFFF00"/>
            </a:solidFill>
          </a:endParaRPr>
        </a:p>
      </dgm:t>
    </dgm:pt>
    <dgm:pt modelId="{5D3B5A75-68BD-430E-8A25-31047AEF186A}" type="parTrans" cxnId="{4DE50209-C7FB-4FCD-B450-A603E37B2D42}">
      <dgm:prSet/>
      <dgm:spPr/>
      <dgm:t>
        <a:bodyPr/>
        <a:lstStyle/>
        <a:p>
          <a:endParaRPr lang="ru-RU"/>
        </a:p>
      </dgm:t>
    </dgm:pt>
    <dgm:pt modelId="{108D02CD-DE03-421C-BE1B-9DA6F60E28EB}" type="sibTrans" cxnId="{4DE50209-C7FB-4FCD-B450-A603E37B2D42}">
      <dgm:prSet/>
      <dgm:spPr/>
      <dgm:t>
        <a:bodyPr/>
        <a:lstStyle/>
        <a:p>
          <a:endParaRPr lang="ru-RU"/>
        </a:p>
      </dgm:t>
    </dgm:pt>
    <dgm:pt modelId="{3BE4956D-BDC9-421A-84DC-A47F017DD5E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Центр социальной помощи семье и детям, реабилитационные центры</a:t>
          </a:r>
          <a:endParaRPr lang="ru-RU" b="1" dirty="0">
            <a:solidFill>
              <a:srgbClr val="FFFF00"/>
            </a:solidFill>
          </a:endParaRPr>
        </a:p>
      </dgm:t>
    </dgm:pt>
    <dgm:pt modelId="{27D6F46C-6AD8-44E8-9A05-286EDEEE592C}" type="parTrans" cxnId="{30679272-83ED-4269-B8D4-19A032CD8EA0}">
      <dgm:prSet/>
      <dgm:spPr/>
      <dgm:t>
        <a:bodyPr/>
        <a:lstStyle/>
        <a:p>
          <a:endParaRPr lang="ru-RU"/>
        </a:p>
      </dgm:t>
    </dgm:pt>
    <dgm:pt modelId="{1820BC61-793B-419C-860C-681C09B0535B}" type="sibTrans" cxnId="{30679272-83ED-4269-B8D4-19A032CD8EA0}">
      <dgm:prSet/>
      <dgm:spPr/>
      <dgm:t>
        <a:bodyPr/>
        <a:lstStyle/>
        <a:p>
          <a:endParaRPr lang="ru-RU"/>
        </a:p>
      </dgm:t>
    </dgm:pt>
    <dgm:pt modelId="{6FB83A02-B055-47D1-AE4E-FE48247F8B52}">
      <dgm:prSet phldrT="[Текст]"/>
      <dgm:spPr/>
      <dgm:t>
        <a:bodyPr/>
        <a:lstStyle/>
        <a:p>
          <a:endParaRPr lang="ru-RU"/>
        </a:p>
      </dgm:t>
    </dgm:pt>
    <dgm:pt modelId="{72B4A0A2-B03C-46E5-AD27-758E68FC2AD1}" type="parTrans" cxnId="{00A476D3-CE38-4C95-AE5D-6C16CE72CCD5}">
      <dgm:prSet/>
      <dgm:spPr/>
      <dgm:t>
        <a:bodyPr/>
        <a:lstStyle/>
        <a:p>
          <a:endParaRPr lang="ru-RU"/>
        </a:p>
      </dgm:t>
    </dgm:pt>
    <dgm:pt modelId="{F7CC30DA-B3CB-4B96-B909-C24FB8589ABF}" type="sibTrans" cxnId="{00A476D3-CE38-4C95-AE5D-6C16CE72CCD5}">
      <dgm:prSet/>
      <dgm:spPr/>
      <dgm:t>
        <a:bodyPr/>
        <a:lstStyle/>
        <a:p>
          <a:endParaRPr lang="ru-RU"/>
        </a:p>
      </dgm:t>
    </dgm:pt>
    <dgm:pt modelId="{280C1903-EDAE-43F0-B726-C8E03E08CB41}" type="pres">
      <dgm:prSet presAssocID="{B343F33B-3545-4B2D-B456-27ED805A4C2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4AFE2B-397D-4FF3-9F7A-91109D26B914}" type="pres">
      <dgm:prSet presAssocID="{D99C127F-F067-4A84-9649-3BF4C5A06C1C}" presName="centerShape" presStyleLbl="node0" presStyleIdx="0" presStyleCnt="1" custScaleX="133756" custScaleY="142809"/>
      <dgm:spPr/>
      <dgm:t>
        <a:bodyPr/>
        <a:lstStyle/>
        <a:p>
          <a:endParaRPr lang="ru-RU"/>
        </a:p>
      </dgm:t>
    </dgm:pt>
    <dgm:pt modelId="{B46CDDEE-B645-4CFC-A1E7-562A45CB37D2}" type="pres">
      <dgm:prSet presAssocID="{BA45E8F6-EA47-4A2F-A449-5CEFF2B2297D}" presName="parTrans" presStyleLbl="sibTrans2D1" presStyleIdx="0" presStyleCnt="4" custLinFactNeighborX="12055" custLinFactNeighborY="-4325"/>
      <dgm:spPr/>
      <dgm:t>
        <a:bodyPr/>
        <a:lstStyle/>
        <a:p>
          <a:endParaRPr lang="ru-RU"/>
        </a:p>
      </dgm:t>
    </dgm:pt>
    <dgm:pt modelId="{F3E142BD-1921-40E9-954C-238E25DCEB44}" type="pres">
      <dgm:prSet presAssocID="{BA45E8F6-EA47-4A2F-A449-5CEFF2B2297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9A28A81-71E0-49DC-8F61-6575059B3D4E}" type="pres">
      <dgm:prSet presAssocID="{1E4EA96A-A9AD-4419-9841-592D0B3C1D7C}" presName="node" presStyleLbl="node1" presStyleIdx="0" presStyleCnt="4" custScaleX="88298" custScaleY="80945" custRadScaleRad="100170" custRadScaleInc="3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FF0A5-5867-4BC4-94F9-56962C35AA45}" type="pres">
      <dgm:prSet presAssocID="{8232D773-C8B6-4D3E-BB97-5CCAC8E948D1}" presName="parTrans" presStyleLbl="sibTrans2D1" presStyleIdx="1" presStyleCnt="4"/>
      <dgm:spPr/>
      <dgm:t>
        <a:bodyPr/>
        <a:lstStyle/>
        <a:p>
          <a:endParaRPr lang="ru-RU"/>
        </a:p>
      </dgm:t>
    </dgm:pt>
    <dgm:pt modelId="{1E834543-1DFD-4474-957E-58A8EC05D5C0}" type="pres">
      <dgm:prSet presAssocID="{8232D773-C8B6-4D3E-BB97-5CCAC8E948D1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B507953-43B5-4B51-A65F-7037323D437A}" type="pres">
      <dgm:prSet presAssocID="{98112D88-C6EA-4865-B0A5-5936321A4781}" presName="node" presStyleLbl="node1" presStyleIdx="1" presStyleCnt="4" custScaleX="94980" custScaleY="93203" custRadScaleRad="117316" custRadScaleInc="6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50F46-0363-447A-BDD6-72E465D17A75}" type="pres">
      <dgm:prSet presAssocID="{5D3B5A75-68BD-430E-8A25-31047AEF186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17EDC01C-4D77-47CC-B2E2-3AB95314903F}" type="pres">
      <dgm:prSet presAssocID="{5D3B5A75-68BD-430E-8A25-31047AEF186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EB9A1A7-B660-4F6B-9FF7-5BFEB912D9A3}" type="pres">
      <dgm:prSet presAssocID="{C2D56C60-753D-4853-8533-1FE44054B75D}" presName="node" presStyleLbl="node1" presStyleIdx="2" presStyleCnt="4" custScaleX="86179" custScaleY="88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1DF56-8EDB-40C8-9F02-98A41C69EBED}" type="pres">
      <dgm:prSet presAssocID="{27D6F46C-6AD8-44E8-9A05-286EDEEE592C}" presName="parTrans" presStyleLbl="sibTrans2D1" presStyleIdx="3" presStyleCnt="4"/>
      <dgm:spPr/>
      <dgm:t>
        <a:bodyPr/>
        <a:lstStyle/>
        <a:p>
          <a:endParaRPr lang="ru-RU"/>
        </a:p>
      </dgm:t>
    </dgm:pt>
    <dgm:pt modelId="{796C963A-BC6A-4D61-A54B-9E59A426EE39}" type="pres">
      <dgm:prSet presAssocID="{27D6F46C-6AD8-44E8-9A05-286EDEEE592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B1F6C7E-5C0C-48CA-AABC-90136CBAC4AB}" type="pres">
      <dgm:prSet presAssocID="{3BE4956D-BDC9-421A-84DC-A47F017DD5EC}" presName="node" presStyleLbl="node1" presStyleIdx="3" presStyleCnt="4" custScaleX="96914" custScaleY="97761" custRadScaleRad="117110" custRadScaleInc="-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F28F7E-3D46-4344-8B0E-99AF371571AD}" type="presOf" srcId="{1E4EA96A-A9AD-4419-9841-592D0B3C1D7C}" destId="{C9A28A81-71E0-49DC-8F61-6575059B3D4E}" srcOrd="0" destOrd="0" presId="urn:microsoft.com/office/officeart/2005/8/layout/radial5"/>
    <dgm:cxn modelId="{788F36F0-2C18-459A-87B3-21315B0E83A1}" type="presOf" srcId="{8232D773-C8B6-4D3E-BB97-5CCAC8E948D1}" destId="{1E834543-1DFD-4474-957E-58A8EC05D5C0}" srcOrd="1" destOrd="0" presId="urn:microsoft.com/office/officeart/2005/8/layout/radial5"/>
    <dgm:cxn modelId="{DF7C0C6E-8DD4-476C-9147-EAC7981337FF}" type="presOf" srcId="{C2D56C60-753D-4853-8533-1FE44054B75D}" destId="{FEB9A1A7-B660-4F6B-9FF7-5BFEB912D9A3}" srcOrd="0" destOrd="0" presId="urn:microsoft.com/office/officeart/2005/8/layout/radial5"/>
    <dgm:cxn modelId="{6B1FD1A5-AC7B-46DD-A8F7-65BC4C3B84A0}" type="presOf" srcId="{3BE4956D-BDC9-421A-84DC-A47F017DD5EC}" destId="{9B1F6C7E-5C0C-48CA-AABC-90136CBAC4AB}" srcOrd="0" destOrd="0" presId="urn:microsoft.com/office/officeart/2005/8/layout/radial5"/>
    <dgm:cxn modelId="{4DE50209-C7FB-4FCD-B450-A603E37B2D42}" srcId="{D99C127F-F067-4A84-9649-3BF4C5A06C1C}" destId="{C2D56C60-753D-4853-8533-1FE44054B75D}" srcOrd="2" destOrd="0" parTransId="{5D3B5A75-68BD-430E-8A25-31047AEF186A}" sibTransId="{108D02CD-DE03-421C-BE1B-9DA6F60E28EB}"/>
    <dgm:cxn modelId="{2A66C6D0-1AE7-4A28-B72C-D325BE8D9924}" srcId="{D99C127F-F067-4A84-9649-3BF4C5A06C1C}" destId="{1E4EA96A-A9AD-4419-9841-592D0B3C1D7C}" srcOrd="0" destOrd="0" parTransId="{BA45E8F6-EA47-4A2F-A449-5CEFF2B2297D}" sibTransId="{6BF563A4-92B9-4F3E-9FF8-598C3788ADB3}"/>
    <dgm:cxn modelId="{992FF3CD-E802-4C0F-AA8A-4305A37F3738}" type="presOf" srcId="{BA45E8F6-EA47-4A2F-A449-5CEFF2B2297D}" destId="{F3E142BD-1921-40E9-954C-238E25DCEB44}" srcOrd="1" destOrd="0" presId="urn:microsoft.com/office/officeart/2005/8/layout/radial5"/>
    <dgm:cxn modelId="{453A64C0-B5FB-45E1-9AB8-AE690F1A5096}" type="presOf" srcId="{27D6F46C-6AD8-44E8-9A05-286EDEEE592C}" destId="{796C963A-BC6A-4D61-A54B-9E59A426EE39}" srcOrd="1" destOrd="0" presId="urn:microsoft.com/office/officeart/2005/8/layout/radial5"/>
    <dgm:cxn modelId="{B2D05762-6DFA-47A4-B76B-02CB10E9D32C}" type="presOf" srcId="{BA45E8F6-EA47-4A2F-A449-5CEFF2B2297D}" destId="{B46CDDEE-B645-4CFC-A1E7-562A45CB37D2}" srcOrd="0" destOrd="0" presId="urn:microsoft.com/office/officeart/2005/8/layout/radial5"/>
    <dgm:cxn modelId="{30679272-83ED-4269-B8D4-19A032CD8EA0}" srcId="{D99C127F-F067-4A84-9649-3BF4C5A06C1C}" destId="{3BE4956D-BDC9-421A-84DC-A47F017DD5EC}" srcOrd="3" destOrd="0" parTransId="{27D6F46C-6AD8-44E8-9A05-286EDEEE592C}" sibTransId="{1820BC61-793B-419C-860C-681C09B0535B}"/>
    <dgm:cxn modelId="{51067AA0-29D0-45B5-8FCB-72D71AC1C7EB}" type="presOf" srcId="{27D6F46C-6AD8-44E8-9A05-286EDEEE592C}" destId="{5D51DF56-8EDB-40C8-9F02-98A41C69EBED}" srcOrd="0" destOrd="0" presId="urn:microsoft.com/office/officeart/2005/8/layout/radial5"/>
    <dgm:cxn modelId="{0FF92175-35B3-4B52-B2C3-4C62E76740E5}" type="presOf" srcId="{5D3B5A75-68BD-430E-8A25-31047AEF186A}" destId="{17EDC01C-4D77-47CC-B2E2-3AB95314903F}" srcOrd="1" destOrd="0" presId="urn:microsoft.com/office/officeart/2005/8/layout/radial5"/>
    <dgm:cxn modelId="{00A476D3-CE38-4C95-AE5D-6C16CE72CCD5}" srcId="{B343F33B-3545-4B2D-B456-27ED805A4C25}" destId="{6FB83A02-B055-47D1-AE4E-FE48247F8B52}" srcOrd="1" destOrd="0" parTransId="{72B4A0A2-B03C-46E5-AD27-758E68FC2AD1}" sibTransId="{F7CC30DA-B3CB-4B96-B909-C24FB8589ABF}"/>
    <dgm:cxn modelId="{DDE12E00-7EA0-43CC-BF25-1E0E5CC39A36}" srcId="{B343F33B-3545-4B2D-B456-27ED805A4C25}" destId="{D99C127F-F067-4A84-9649-3BF4C5A06C1C}" srcOrd="0" destOrd="0" parTransId="{E4FB303F-05E6-4782-8B18-6D5B93C34DB1}" sibTransId="{3129649E-74A2-4B86-A5F3-E2DD5ADBC3B6}"/>
    <dgm:cxn modelId="{71C6DF73-2134-4EF4-9C18-DF96AEF6E64D}" type="presOf" srcId="{98112D88-C6EA-4865-B0A5-5936321A4781}" destId="{3B507953-43B5-4B51-A65F-7037323D437A}" srcOrd="0" destOrd="0" presId="urn:microsoft.com/office/officeart/2005/8/layout/radial5"/>
    <dgm:cxn modelId="{5AE3E8DD-D437-4736-9016-5085F4FDCDC5}" type="presOf" srcId="{B343F33B-3545-4B2D-B456-27ED805A4C25}" destId="{280C1903-EDAE-43F0-B726-C8E03E08CB41}" srcOrd="0" destOrd="0" presId="urn:microsoft.com/office/officeart/2005/8/layout/radial5"/>
    <dgm:cxn modelId="{66222A6E-6FAC-4AD3-AAC8-2F56B71CF9D4}" type="presOf" srcId="{5D3B5A75-68BD-430E-8A25-31047AEF186A}" destId="{2E450F46-0363-447A-BDD6-72E465D17A75}" srcOrd="0" destOrd="0" presId="urn:microsoft.com/office/officeart/2005/8/layout/radial5"/>
    <dgm:cxn modelId="{DDB105F4-A807-434B-AED7-4889B80BD82C}" srcId="{D99C127F-F067-4A84-9649-3BF4C5A06C1C}" destId="{98112D88-C6EA-4865-B0A5-5936321A4781}" srcOrd="1" destOrd="0" parTransId="{8232D773-C8B6-4D3E-BB97-5CCAC8E948D1}" sibTransId="{F42D2414-98BF-45F5-93DE-307BF05DCE1C}"/>
    <dgm:cxn modelId="{02477F43-5FC8-42D9-810C-491DF51643D9}" type="presOf" srcId="{D99C127F-F067-4A84-9649-3BF4C5A06C1C}" destId="{524AFE2B-397D-4FF3-9F7A-91109D26B914}" srcOrd="0" destOrd="0" presId="urn:microsoft.com/office/officeart/2005/8/layout/radial5"/>
    <dgm:cxn modelId="{0BB9862C-3D2C-4955-9FD0-B908DBBB4D08}" type="presOf" srcId="{8232D773-C8B6-4D3E-BB97-5CCAC8E948D1}" destId="{7E1FF0A5-5867-4BC4-94F9-56962C35AA45}" srcOrd="0" destOrd="0" presId="urn:microsoft.com/office/officeart/2005/8/layout/radial5"/>
    <dgm:cxn modelId="{7B70C944-5800-4AA0-BE7F-A42544455075}" type="presParOf" srcId="{280C1903-EDAE-43F0-B726-C8E03E08CB41}" destId="{524AFE2B-397D-4FF3-9F7A-91109D26B914}" srcOrd="0" destOrd="0" presId="urn:microsoft.com/office/officeart/2005/8/layout/radial5"/>
    <dgm:cxn modelId="{FF912F61-BF86-4247-B39B-B3C7DD1EEADF}" type="presParOf" srcId="{280C1903-EDAE-43F0-B726-C8E03E08CB41}" destId="{B46CDDEE-B645-4CFC-A1E7-562A45CB37D2}" srcOrd="1" destOrd="0" presId="urn:microsoft.com/office/officeart/2005/8/layout/radial5"/>
    <dgm:cxn modelId="{2A16ED11-944B-482F-BBBC-67368D133B04}" type="presParOf" srcId="{B46CDDEE-B645-4CFC-A1E7-562A45CB37D2}" destId="{F3E142BD-1921-40E9-954C-238E25DCEB44}" srcOrd="0" destOrd="0" presId="urn:microsoft.com/office/officeart/2005/8/layout/radial5"/>
    <dgm:cxn modelId="{08BD6744-2DB5-4EFD-AA25-AEEE7AF0E377}" type="presParOf" srcId="{280C1903-EDAE-43F0-B726-C8E03E08CB41}" destId="{C9A28A81-71E0-49DC-8F61-6575059B3D4E}" srcOrd="2" destOrd="0" presId="urn:microsoft.com/office/officeart/2005/8/layout/radial5"/>
    <dgm:cxn modelId="{8F7E237E-8CF5-466E-8868-874DE87A2D13}" type="presParOf" srcId="{280C1903-EDAE-43F0-B726-C8E03E08CB41}" destId="{7E1FF0A5-5867-4BC4-94F9-56962C35AA45}" srcOrd="3" destOrd="0" presId="urn:microsoft.com/office/officeart/2005/8/layout/radial5"/>
    <dgm:cxn modelId="{E84253BF-2B13-4616-810C-E5C0A61D2844}" type="presParOf" srcId="{7E1FF0A5-5867-4BC4-94F9-56962C35AA45}" destId="{1E834543-1DFD-4474-957E-58A8EC05D5C0}" srcOrd="0" destOrd="0" presId="urn:microsoft.com/office/officeart/2005/8/layout/radial5"/>
    <dgm:cxn modelId="{D8D661B8-B3A1-43E2-B32A-477873D305D6}" type="presParOf" srcId="{280C1903-EDAE-43F0-B726-C8E03E08CB41}" destId="{3B507953-43B5-4B51-A65F-7037323D437A}" srcOrd="4" destOrd="0" presId="urn:microsoft.com/office/officeart/2005/8/layout/radial5"/>
    <dgm:cxn modelId="{826178A2-55C0-48A8-9281-92FDFC6AA782}" type="presParOf" srcId="{280C1903-EDAE-43F0-B726-C8E03E08CB41}" destId="{2E450F46-0363-447A-BDD6-72E465D17A75}" srcOrd="5" destOrd="0" presId="urn:microsoft.com/office/officeart/2005/8/layout/radial5"/>
    <dgm:cxn modelId="{2C886B58-A108-4502-AD94-EA0921D0942B}" type="presParOf" srcId="{2E450F46-0363-447A-BDD6-72E465D17A75}" destId="{17EDC01C-4D77-47CC-B2E2-3AB95314903F}" srcOrd="0" destOrd="0" presId="urn:microsoft.com/office/officeart/2005/8/layout/radial5"/>
    <dgm:cxn modelId="{DDCD7354-874D-4311-A276-D6D373AB172C}" type="presParOf" srcId="{280C1903-EDAE-43F0-B726-C8E03E08CB41}" destId="{FEB9A1A7-B660-4F6B-9FF7-5BFEB912D9A3}" srcOrd="6" destOrd="0" presId="urn:microsoft.com/office/officeart/2005/8/layout/radial5"/>
    <dgm:cxn modelId="{5AE3A0E5-8D90-4061-BECA-4CEBDC7889D2}" type="presParOf" srcId="{280C1903-EDAE-43F0-B726-C8E03E08CB41}" destId="{5D51DF56-8EDB-40C8-9F02-98A41C69EBED}" srcOrd="7" destOrd="0" presId="urn:microsoft.com/office/officeart/2005/8/layout/radial5"/>
    <dgm:cxn modelId="{9D697A29-D788-4771-91B2-F8C63592FB69}" type="presParOf" srcId="{5D51DF56-8EDB-40C8-9F02-98A41C69EBED}" destId="{796C963A-BC6A-4D61-A54B-9E59A426EE39}" srcOrd="0" destOrd="0" presId="urn:microsoft.com/office/officeart/2005/8/layout/radial5"/>
    <dgm:cxn modelId="{50ED15C8-4D7A-43A0-84CE-202B638E9108}" type="presParOf" srcId="{280C1903-EDAE-43F0-B726-C8E03E08CB41}" destId="{9B1F6C7E-5C0C-48CA-AABC-90136CBAC4A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AFE2B-397D-4FF3-9F7A-91109D26B914}">
      <dsp:nvSpPr>
        <dsp:cNvPr id="0" name=""/>
        <dsp:cNvSpPr/>
      </dsp:nvSpPr>
      <dsp:spPr>
        <a:xfrm>
          <a:off x="3570411" y="2005328"/>
          <a:ext cx="1788168" cy="17499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Классный руководитель</a:t>
          </a:r>
          <a:endParaRPr lang="ru-RU" sz="1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32282" y="2261607"/>
        <a:ext cx="1264426" cy="1237425"/>
      </dsp:txXfrm>
    </dsp:sp>
    <dsp:sp modelId="{B46CDDEE-B645-4CFC-A1E7-562A45CB37D2}">
      <dsp:nvSpPr>
        <dsp:cNvPr id="0" name=""/>
        <dsp:cNvSpPr/>
      </dsp:nvSpPr>
      <dsp:spPr>
        <a:xfrm rot="16249815">
          <a:off x="4387261" y="1501316"/>
          <a:ext cx="245536" cy="5143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423558" y="1641018"/>
        <a:ext cx="171875" cy="308626"/>
      </dsp:txXfrm>
    </dsp:sp>
    <dsp:sp modelId="{C9A28A81-71E0-49DC-8F61-6575059B3D4E}">
      <dsp:nvSpPr>
        <dsp:cNvPr id="0" name=""/>
        <dsp:cNvSpPr/>
      </dsp:nvSpPr>
      <dsp:spPr>
        <a:xfrm>
          <a:off x="3738412" y="29397"/>
          <a:ext cx="1512871" cy="1512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ВУЗ</a:t>
          </a:r>
          <a:endParaRPr lang="ru-RU" sz="1200" b="1" kern="1200" dirty="0">
            <a:solidFill>
              <a:srgbClr val="FFFF00"/>
            </a:solidFill>
          </a:endParaRPr>
        </a:p>
      </dsp:txBody>
      <dsp:txXfrm>
        <a:off x="3959967" y="250952"/>
        <a:ext cx="1069761" cy="1069761"/>
      </dsp:txXfrm>
    </dsp:sp>
    <dsp:sp modelId="{7E1FF0A5-5867-4BC4-94F9-56962C35AA45}">
      <dsp:nvSpPr>
        <dsp:cNvPr id="0" name=""/>
        <dsp:cNvSpPr/>
      </dsp:nvSpPr>
      <dsp:spPr>
        <a:xfrm rot="187218">
          <a:off x="5540919" y="2693914"/>
          <a:ext cx="444057" cy="5143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541018" y="2793163"/>
        <a:ext cx="310840" cy="308626"/>
      </dsp:txXfrm>
    </dsp:sp>
    <dsp:sp modelId="{3B507953-43B5-4B51-A65F-7037323D437A}">
      <dsp:nvSpPr>
        <dsp:cNvPr id="0" name=""/>
        <dsp:cNvSpPr/>
      </dsp:nvSpPr>
      <dsp:spPr>
        <a:xfrm>
          <a:off x="6192677" y="2259329"/>
          <a:ext cx="1512871" cy="1512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родители</a:t>
          </a:r>
          <a:endParaRPr lang="ru-RU" sz="1200" b="1" kern="1200" dirty="0">
            <a:solidFill>
              <a:srgbClr val="FFFF00"/>
            </a:solidFill>
          </a:endParaRPr>
        </a:p>
      </dsp:txBody>
      <dsp:txXfrm>
        <a:off x="6414232" y="2480884"/>
        <a:ext cx="1069761" cy="1069761"/>
      </dsp:txXfrm>
    </dsp:sp>
    <dsp:sp modelId="{2E450F46-0363-447A-BDD6-72E465D17A75}">
      <dsp:nvSpPr>
        <dsp:cNvPr id="0" name=""/>
        <dsp:cNvSpPr/>
      </dsp:nvSpPr>
      <dsp:spPr>
        <a:xfrm rot="5400000">
          <a:off x="4334751" y="3735580"/>
          <a:ext cx="259488" cy="5143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373674" y="3799532"/>
        <a:ext cx="181642" cy="308626"/>
      </dsp:txXfrm>
    </dsp:sp>
    <dsp:sp modelId="{FEB9A1A7-B660-4F6B-9FF7-5BFEB912D9A3}">
      <dsp:nvSpPr>
        <dsp:cNvPr id="0" name=""/>
        <dsp:cNvSpPr/>
      </dsp:nvSpPr>
      <dsp:spPr>
        <a:xfrm>
          <a:off x="3708060" y="4244913"/>
          <a:ext cx="1512871" cy="1512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предприятия, общественные организации, совет ветеранов</a:t>
          </a:r>
          <a:endParaRPr lang="ru-RU" sz="1200" b="1" kern="1200" dirty="0">
            <a:solidFill>
              <a:srgbClr val="FFFF00"/>
            </a:solidFill>
          </a:endParaRPr>
        </a:p>
      </dsp:txBody>
      <dsp:txXfrm>
        <a:off x="3929615" y="4466468"/>
        <a:ext cx="1069761" cy="1069761"/>
      </dsp:txXfrm>
    </dsp:sp>
    <dsp:sp modelId="{5D51DF56-8EDB-40C8-9F02-98A41C69EBED}">
      <dsp:nvSpPr>
        <dsp:cNvPr id="0" name=""/>
        <dsp:cNvSpPr/>
      </dsp:nvSpPr>
      <dsp:spPr>
        <a:xfrm rot="10786311">
          <a:off x="2945359" y="2628301"/>
          <a:ext cx="441711" cy="5143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077871" y="2730912"/>
        <a:ext cx="309198" cy="308626"/>
      </dsp:txXfrm>
    </dsp:sp>
    <dsp:sp modelId="{9B1F6C7E-5C0C-48CA-AABC-90136CBAC4AB}">
      <dsp:nvSpPr>
        <dsp:cNvPr id="0" name=""/>
        <dsp:cNvSpPr/>
      </dsp:nvSpPr>
      <dsp:spPr>
        <a:xfrm>
          <a:off x="1224142" y="2133775"/>
          <a:ext cx="1512871" cy="1512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библиотека, культурные центры</a:t>
          </a:r>
          <a:endParaRPr lang="ru-RU" sz="1200" b="1" kern="1200" dirty="0">
            <a:solidFill>
              <a:srgbClr val="FFFF00"/>
            </a:solidFill>
          </a:endParaRPr>
        </a:p>
      </dsp:txBody>
      <dsp:txXfrm>
        <a:off x="1445697" y="2355330"/>
        <a:ext cx="1069761" cy="10697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AFE2B-397D-4FF3-9F7A-91109D26B914}">
      <dsp:nvSpPr>
        <dsp:cNvPr id="0" name=""/>
        <dsp:cNvSpPr/>
      </dsp:nvSpPr>
      <dsp:spPr>
        <a:xfrm>
          <a:off x="3576783" y="1893243"/>
          <a:ext cx="1791514" cy="19127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Классный руководитель, социальный педагог</a:t>
          </a:r>
          <a:endParaRPr lang="ru-RU" sz="14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39144" y="2173361"/>
        <a:ext cx="1266792" cy="1352532"/>
      </dsp:txXfrm>
    </dsp:sp>
    <dsp:sp modelId="{B46CDDEE-B645-4CFC-A1E7-562A45CB37D2}">
      <dsp:nvSpPr>
        <dsp:cNvPr id="0" name=""/>
        <dsp:cNvSpPr/>
      </dsp:nvSpPr>
      <dsp:spPr>
        <a:xfrm rot="16291287">
          <a:off x="4419837" y="1445085"/>
          <a:ext cx="219890" cy="45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451945" y="1569135"/>
        <a:ext cx="153923" cy="273236"/>
      </dsp:txXfrm>
    </dsp:sp>
    <dsp:sp modelId="{C9A28A81-71E0-49DC-8F61-6575059B3D4E}">
      <dsp:nvSpPr>
        <dsp:cNvPr id="0" name=""/>
        <dsp:cNvSpPr/>
      </dsp:nvSpPr>
      <dsp:spPr>
        <a:xfrm>
          <a:off x="3792288" y="132343"/>
          <a:ext cx="1469078" cy="1346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соцзащита</a:t>
          </a:r>
          <a:endParaRPr lang="ru-RU" sz="1000" b="1" kern="1200" dirty="0">
            <a:solidFill>
              <a:srgbClr val="FFFF00"/>
            </a:solidFill>
          </a:endParaRPr>
        </a:p>
      </dsp:txBody>
      <dsp:txXfrm>
        <a:off x="4007429" y="329569"/>
        <a:ext cx="1038796" cy="952289"/>
      </dsp:txXfrm>
    </dsp:sp>
    <dsp:sp modelId="{7E1FF0A5-5867-4BC4-94F9-56962C35AA45}">
      <dsp:nvSpPr>
        <dsp:cNvPr id="0" name=""/>
        <dsp:cNvSpPr/>
      </dsp:nvSpPr>
      <dsp:spPr>
        <a:xfrm rot="187218">
          <a:off x="5522517" y="2689405"/>
          <a:ext cx="375563" cy="45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5522601" y="2777417"/>
        <a:ext cx="262894" cy="273236"/>
      </dsp:txXfrm>
    </dsp:sp>
    <dsp:sp modelId="{3B507953-43B5-4B51-A65F-7037323D437A}">
      <dsp:nvSpPr>
        <dsp:cNvPr id="0" name=""/>
        <dsp:cNvSpPr/>
      </dsp:nvSpPr>
      <dsp:spPr>
        <a:xfrm>
          <a:off x="6073476" y="2204629"/>
          <a:ext cx="1580251" cy="15506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органы и учреждения молодежной политики </a:t>
          </a:r>
          <a:endParaRPr lang="ru-RU" sz="1000" b="1" kern="1200" dirty="0">
            <a:solidFill>
              <a:srgbClr val="FFFF00"/>
            </a:solidFill>
          </a:endParaRPr>
        </a:p>
      </dsp:txBody>
      <dsp:txXfrm>
        <a:off x="6304898" y="2431722"/>
        <a:ext cx="1117407" cy="1096500"/>
      </dsp:txXfrm>
    </dsp:sp>
    <dsp:sp modelId="{2E450F46-0363-447A-BDD6-72E465D17A75}">
      <dsp:nvSpPr>
        <dsp:cNvPr id="0" name=""/>
        <dsp:cNvSpPr/>
      </dsp:nvSpPr>
      <dsp:spPr>
        <a:xfrm rot="5400000">
          <a:off x="4379783" y="3748077"/>
          <a:ext cx="185512" cy="45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407610" y="3811328"/>
        <a:ext cx="129858" cy="273236"/>
      </dsp:txXfrm>
    </dsp:sp>
    <dsp:sp modelId="{FEB9A1A7-B660-4F6B-9FF7-5BFEB912D9A3}">
      <dsp:nvSpPr>
        <dsp:cNvPr id="0" name=""/>
        <dsp:cNvSpPr/>
      </dsp:nvSpPr>
      <dsp:spPr>
        <a:xfrm>
          <a:off x="3755628" y="4156036"/>
          <a:ext cx="1433823" cy="1469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общественные организации и фонды</a:t>
          </a:r>
          <a:endParaRPr lang="ru-RU" sz="1000" b="1" kern="1200" dirty="0">
            <a:solidFill>
              <a:srgbClr val="FFFF00"/>
            </a:solidFill>
          </a:endParaRPr>
        </a:p>
      </dsp:txBody>
      <dsp:txXfrm>
        <a:off x="3965607" y="4371241"/>
        <a:ext cx="1013865" cy="1039100"/>
      </dsp:txXfrm>
    </dsp:sp>
    <dsp:sp modelId="{5D51DF56-8EDB-40C8-9F02-98A41C69EBED}">
      <dsp:nvSpPr>
        <dsp:cNvPr id="0" name=""/>
        <dsp:cNvSpPr/>
      </dsp:nvSpPr>
      <dsp:spPr>
        <a:xfrm rot="10786311">
          <a:off x="3060466" y="2626827"/>
          <a:ext cx="364870" cy="455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169927" y="2717687"/>
        <a:ext cx="255409" cy="273236"/>
      </dsp:txXfrm>
    </dsp:sp>
    <dsp:sp modelId="{9B1F6C7E-5C0C-48CA-AABC-90136CBAC4AB}">
      <dsp:nvSpPr>
        <dsp:cNvPr id="0" name=""/>
        <dsp:cNvSpPr/>
      </dsp:nvSpPr>
      <dsp:spPr>
        <a:xfrm>
          <a:off x="1275937" y="2045885"/>
          <a:ext cx="1612429" cy="16265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Центр социальной помощи семье и детям, реабилитационные центры</a:t>
          </a:r>
          <a:endParaRPr lang="ru-RU" sz="1000" b="1" kern="1200" dirty="0">
            <a:solidFill>
              <a:srgbClr val="FFFF00"/>
            </a:solidFill>
          </a:endParaRPr>
        </a:p>
      </dsp:txBody>
      <dsp:txXfrm>
        <a:off x="1512072" y="2284083"/>
        <a:ext cx="1140159" cy="1150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2A3AB-ABB3-473D-8962-A6061FC296E1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C02A5-75A1-4D20-99E1-A05F10804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16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91C40-C15B-4223-931A-C454BE610CEC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BB7AD-8C64-4120-922D-8F58F336A4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11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D4F2E8-79FA-4F7F-8978-D37A2901856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48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15616" y="648377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85824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115616" y="640533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66340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2924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39ABB64-8E7F-4973-A4A6-EE22AAB09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F895F-7F20-413E-81BF-954E537966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E16B667-1E70-4FA2-94A8-A410A830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A01CA50-C531-41CF-BD2F-12094EB6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EE2E4-D8ED-4A3A-B5C2-D8ED34744D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16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958975"/>
            <a:ext cx="8676456" cy="2478137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Классный руководитель -  организатор межведомственного взаимодействия</a:t>
            </a:r>
            <a:endParaRPr lang="ru-RU" sz="4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5949280"/>
            <a:ext cx="91440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/>
                </a:solidFill>
              </a:rPr>
              <a:t>г. Петрозаводск, </a:t>
            </a:r>
            <a:r>
              <a:rPr lang="ru-RU" sz="2000" dirty="0" smtClean="0">
                <a:solidFill>
                  <a:schemeClr val="bg1"/>
                </a:solidFill>
              </a:rPr>
              <a:t>11 октября  2022 г.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Институт\Верстка\Презентация КИРО\logo-k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12456"/>
            <a:ext cx="6048672" cy="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067389-8BE7-48F8-BC96-A13B4CCAE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69" t="34454" r="14038" b="12187"/>
          <a:stretch/>
        </p:blipFill>
        <p:spPr>
          <a:xfrm>
            <a:off x="-12581" y="857250"/>
            <a:ext cx="9013118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38070D1-F85A-49B3-9348-0272CFF46D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4" t="18035" r="13231" b="11365"/>
          <a:stretch/>
        </p:blipFill>
        <p:spPr>
          <a:xfrm>
            <a:off x="145440" y="857251"/>
            <a:ext cx="8850776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6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471D443-7229-4C62-8DD5-405A6383E3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77" t="26862" r="13923" b="13212"/>
          <a:stretch/>
        </p:blipFill>
        <p:spPr>
          <a:xfrm>
            <a:off x="85164" y="1015512"/>
            <a:ext cx="8946295" cy="477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8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52996"/>
            <a:ext cx="8229600" cy="3998879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Срок сдачи домашнего задания – 21 ноября.</a:t>
            </a: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Следующее занятие – 22 ноября 2022 г.</a:t>
            </a:r>
          </a:p>
          <a:p>
            <a:pPr marL="0" indent="0" algn="ctr">
              <a:buNone/>
            </a:pPr>
            <a:r>
              <a:rPr lang="ru-RU" dirty="0" smtClean="0"/>
              <a:t>Тема </a:t>
            </a:r>
            <a:r>
              <a:rPr lang="ru-RU" dirty="0"/>
              <a:t>«Критерии эффективности классного </a:t>
            </a:r>
            <a:r>
              <a:rPr lang="ru-RU" dirty="0" smtClean="0"/>
              <a:t>руководителя (куратора)»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715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 – до 17 октября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ГАУ ДПО РК «Карельский институт развития образования» предлагает </a:t>
            </a:r>
            <a:r>
              <a:rPr lang="ru-RU" dirty="0" smtClean="0"/>
              <a:t>принять </a:t>
            </a:r>
            <a:r>
              <a:rPr lang="ru-RU" dirty="0"/>
              <a:t>участие в разработке обучающих и методических мероприятий </a:t>
            </a:r>
            <a:r>
              <a:rPr lang="ru-RU" dirty="0" smtClean="0"/>
              <a:t>(уроки, внеурочные занятия, воспитательные мероприятия)в </a:t>
            </a:r>
            <a:r>
              <a:rPr lang="ru-RU" dirty="0"/>
              <a:t>сфере формирования культуры мира и согласия, развития межнациональных отношений для детей и молодежи.</a:t>
            </a:r>
          </a:p>
        </p:txBody>
      </p:sp>
    </p:spTree>
    <p:extLst>
      <p:ext uri="{BB962C8B-B14F-4D97-AF65-F5344CB8AC3E}">
        <p14:creationId xmlns:p14="http://schemas.microsoft.com/office/powerpoint/2010/main" val="108691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218722"/>
              </p:ext>
            </p:extLst>
          </p:nvPr>
        </p:nvGraphicFramePr>
        <p:xfrm>
          <a:off x="179512" y="188640"/>
          <a:ext cx="892899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вал 6"/>
          <p:cNvSpPr/>
          <p:nvPr/>
        </p:nvSpPr>
        <p:spPr>
          <a:xfrm>
            <a:off x="5814668" y="739375"/>
            <a:ext cx="1565644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FF00"/>
                </a:solidFill>
              </a:rPr>
              <a:t>Управление </a:t>
            </a:r>
            <a:r>
              <a:rPr lang="ru-RU" sz="1000" b="1" dirty="0">
                <a:solidFill>
                  <a:srgbClr val="FFFF00"/>
                </a:solidFill>
              </a:rPr>
              <a:t>Пенсионного Фонда,  </a:t>
            </a:r>
            <a:r>
              <a:rPr lang="ru-RU" sz="1000" b="1" dirty="0" smtClean="0">
                <a:solidFill>
                  <a:srgbClr val="FFFF00"/>
                </a:solidFill>
              </a:rPr>
              <a:t>прокуратура, налоговая инспекция, Центр </a:t>
            </a:r>
            <a:r>
              <a:rPr lang="ru-RU" sz="1000" b="1" dirty="0">
                <a:solidFill>
                  <a:srgbClr val="FFFF00"/>
                </a:solidFill>
              </a:rPr>
              <a:t>занятости</a:t>
            </a:r>
          </a:p>
        </p:txBody>
      </p:sp>
      <p:sp>
        <p:nvSpPr>
          <p:cNvPr id="8" name="Овал 7"/>
          <p:cNvSpPr/>
          <p:nvPr/>
        </p:nvSpPr>
        <p:spPr>
          <a:xfrm>
            <a:off x="1935959" y="605115"/>
            <a:ext cx="1440160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FF00"/>
                </a:solidFill>
              </a:rPr>
              <a:t>волонтеры</a:t>
            </a:r>
            <a:endParaRPr lang="ru-RU" sz="1200" b="1" dirty="0">
              <a:solidFill>
                <a:srgbClr val="FFFF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73815" y="4217547"/>
            <a:ext cx="1440160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КДН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4083398"/>
            <a:ext cx="1512168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FF00"/>
                </a:solidFill>
              </a:rPr>
              <a:t>больницы, поликлиники</a:t>
            </a:r>
            <a:endParaRPr lang="ru-RU" sz="1100" b="1" dirty="0">
              <a:solidFill>
                <a:srgbClr val="FFFF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9796772">
            <a:off x="5358074" y="2106389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3348448">
            <a:off x="3518503" y="1963511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484387">
            <a:off x="3431848" y="3850154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3189702">
            <a:off x="5341255" y="3727928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0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6381328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</a:t>
            </a: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</a:t>
            </a: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делам несовершеннолетних </a:t>
            </a: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защите их прав Республики Карелия </a:t>
            </a: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от 21 декабря 2021 года № 10 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межведомственного взаимодействия органов и учреждений системы профилактики безнадзорности и правонарушений несовершеннолетних в Республике Карелия по выявлению и организации помощи семьям и детям, находящимся в социально опасном положении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36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9"/>
            <a:ext cx="8229600" cy="585152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Статья </a:t>
            </a:r>
            <a:r>
              <a:rPr lang="ru-RU" dirty="0"/>
              <a:t>14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Органы, осуществляющие управление в сфере образования,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образовательную деятельность: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оказывают социально-психологическую и педагогическую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несовершеннолетним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и (или)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поведении либо несовершеннолетним, имеющим проблемы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обучении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выявляют несовершеннолетних, находящихся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социально-опасном положении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не посещающих или систематически пропускающих по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неуважительным причинам занятия в образовательных организациях,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меры по их воспитанию и получению ими общего образования;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выявляют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 находящиеся в социально-опасном положении,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обучении и воспитании детей;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обеспечивают организацию в образовательных организациях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общедоступных спортивных секций, технических и иных кружков, клубов 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участию в них несовершеннолетних;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осуществляют меры по реализации программ и методик, направленных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законопослушного поведения несовершеннолетних.</a:t>
            </a:r>
          </a:p>
        </p:txBody>
      </p:sp>
    </p:spTree>
    <p:extLst>
      <p:ext uri="{BB962C8B-B14F-4D97-AF65-F5344CB8AC3E}">
        <p14:creationId xmlns:p14="http://schemas.microsoft.com/office/powerpoint/2010/main" val="2231957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054642"/>
              </p:ext>
            </p:extLst>
          </p:nvPr>
        </p:nvGraphicFramePr>
        <p:xfrm>
          <a:off x="179512" y="188640"/>
          <a:ext cx="892899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вал 6"/>
          <p:cNvSpPr/>
          <p:nvPr/>
        </p:nvSpPr>
        <p:spPr>
          <a:xfrm>
            <a:off x="5814668" y="739375"/>
            <a:ext cx="1565644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FF00"/>
                </a:solidFill>
              </a:rPr>
              <a:t>Центр </a:t>
            </a:r>
            <a:r>
              <a:rPr lang="ru-RU" sz="1000" b="1" dirty="0">
                <a:solidFill>
                  <a:srgbClr val="FFFF00"/>
                </a:solidFill>
              </a:rPr>
              <a:t>занятости</a:t>
            </a:r>
          </a:p>
        </p:txBody>
      </p:sp>
      <p:sp>
        <p:nvSpPr>
          <p:cNvPr id="8" name="Овал 7"/>
          <p:cNvSpPr/>
          <p:nvPr/>
        </p:nvSpPr>
        <p:spPr>
          <a:xfrm>
            <a:off x="1935959" y="605115"/>
            <a:ext cx="1440160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FF00"/>
                </a:solidFill>
              </a:rPr>
              <a:t>органы опеки</a:t>
            </a:r>
            <a:endParaRPr lang="ru-RU" sz="1200" b="1" dirty="0">
              <a:solidFill>
                <a:srgbClr val="FFFF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73815" y="4217547"/>
            <a:ext cx="1440160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МВД, КДН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4083398"/>
            <a:ext cx="1512168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FF00"/>
                </a:solidFill>
              </a:rPr>
              <a:t>больницы, поликлиники</a:t>
            </a:r>
            <a:endParaRPr lang="ru-RU" sz="1100" b="1" dirty="0">
              <a:solidFill>
                <a:srgbClr val="FFFF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9796772">
            <a:off x="5358074" y="2106389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3348448">
            <a:off x="3518503" y="1963511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484387">
            <a:off x="3431848" y="3850154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3189702">
            <a:off x="5341255" y="3727928"/>
            <a:ext cx="360040" cy="43204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37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260649"/>
            <a:ext cx="8136904" cy="56886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Формы и методы индивидуально-профилактической работы, используемые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педагогами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Осуществление контроля за получением образования (контроль за пропусками, выявление не обучающихся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рейдах и т. д.)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Посещение семей с целью обследования материально-бытовых условий проживания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выявления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условий, необходимых для обучения, контроля за его свободным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время препровождением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Лекции, беседы, тренинги для родителей.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Проведение тренингов для несовершеннолетних (только со специальным образованием).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Привлечение ближайших родственников к помощи в воспитании ребенка.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Направление в органы социальной защиты за социальной, материальной помощью.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Индивидуальная работа социального педагога, педагога-психолога (с согласия) с семьей.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Ходатайство о лишении родительских прав родителей, уклоняющихся от воспитания детей.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Содействие в трудоустройстве.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10.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Помощь в восстановлении нормальных отношений детей с родителями.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11.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Информационная поддержка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12.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Диагностика: беседа, наблюдение, анкетирование, изучение результатов учебной деятельности (просмотр дневников, тетрадей, контрольных работ и т. д.), педагогические тесты (уровень знаний, воспитанности), комплексный анализ, социометрия (метод выявления социальных предпочтений в классе).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13.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Содействие в обеспечении горячим питанием, бесплатными учебниками.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14.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Осуществление направлений (к наркологу, психологу, психоневрологу и др.),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рекомендации родителям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ребенку </a:t>
            </a:r>
          </a:p>
        </p:txBody>
      </p:sp>
    </p:spTree>
    <p:extLst>
      <p:ext uri="{BB962C8B-B14F-4D97-AF65-F5344CB8AC3E}">
        <p14:creationId xmlns:p14="http://schemas.microsoft.com/office/powerpoint/2010/main" val="100485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05D5E29-2E5A-451A-900B-FB284671F6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4" t="32812" r="14154" b="11571"/>
          <a:stretch/>
        </p:blipFill>
        <p:spPr>
          <a:xfrm>
            <a:off x="107504" y="692696"/>
            <a:ext cx="8855135" cy="437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0EE047C-AABD-4946-B04A-B71CE92C4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4" t="39995" r="13808" b="12392"/>
          <a:stretch/>
        </p:blipFill>
        <p:spPr>
          <a:xfrm>
            <a:off x="7459" y="1173773"/>
            <a:ext cx="9140969" cy="43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8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0A55C58-9714-4E24-8E10-404A24B04F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46" t="32676" r="13463" b="12724"/>
          <a:stretch/>
        </p:blipFill>
        <p:spPr>
          <a:xfrm>
            <a:off x="35496" y="404664"/>
            <a:ext cx="8977168" cy="548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3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525</Words>
  <Application>Microsoft Office PowerPoint</Application>
  <PresentationFormat>Экран (4:3)</PresentationFormat>
  <Paragraphs>68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Классный руководитель -  организатор межведомственного взаимодействия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 – до 17 октября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ktip-ptz-3@outlook.com</cp:lastModifiedBy>
  <cp:revision>64</cp:revision>
  <dcterms:created xsi:type="dcterms:W3CDTF">2017-06-04T12:24:27Z</dcterms:created>
  <dcterms:modified xsi:type="dcterms:W3CDTF">2022-10-12T08:54:46Z</dcterms:modified>
</cp:coreProperties>
</file>