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8" r:id="rId4"/>
    <p:sldId id="262" r:id="rId5"/>
    <p:sldId id="257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E361-65CA-4E56-8C3D-315AB422E94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EB11C-D22D-434B-AE24-E54D37AD85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2</cp:revision>
  <dcterms:created xsi:type="dcterms:W3CDTF">2022-11-30T09:38:10Z</dcterms:created>
  <dcterms:modified xsi:type="dcterms:W3CDTF">2022-11-30T09:52:50Z</dcterms:modified>
</cp:coreProperties>
</file>