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256" r:id="rId5"/>
    <p:sldId id="257" r:id="rId6"/>
    <p:sldId id="269" r:id="rId7"/>
    <p:sldId id="259" r:id="rId8"/>
    <p:sldId id="260" r:id="rId9"/>
    <p:sldId id="261" r:id="rId10"/>
    <p:sldId id="262" r:id="rId11"/>
    <p:sldId id="272" r:id="rId12"/>
    <p:sldId id="264" r:id="rId13"/>
    <p:sldId id="273" r:id="rId14"/>
    <p:sldId id="274" r:id="rId15"/>
    <p:sldId id="267" r:id="rId16"/>
    <p:sldId id="268" r:id="rId17"/>
    <p:sldId id="275" r:id="rId18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53" d="100"/>
          <a:sy n="53" d="100"/>
        </p:scale>
        <p:origin x="-114" y="-5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138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="" xmlns:a16="http://schemas.microsoft.com/office/drawing/2014/main" id="{E2CE6AB8-B881-4727-81E4-8F150B795BA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ru-RU"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3BC3BA12-00C9-4178-A6D0-60536D00E65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ru-RU" sz="1200"/>
            </a:lvl1pPr>
          </a:lstStyle>
          <a:p>
            <a:pPr rtl="0"/>
            <a:fld id="{E22C2FDC-0B9A-49B9-96BC-753FB8EE4A71}" type="datetime1">
              <a:rPr lang="ru-RU" smtClean="0"/>
              <a:t>09.01.2025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EB9488A2-37D8-4146-8EF6-799539FBB84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ru-RU"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4216018B-4398-42EA-A6EB-63D548F4CF9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ru-RU" sz="1200"/>
            </a:lvl1pPr>
          </a:lstStyle>
          <a:p>
            <a:pPr rtl="0"/>
            <a:fld id="{C9AA6C83-C7AE-4A16-A795-3EF5870D159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587577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ru-RU"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ru-RU" sz="1200"/>
            </a:lvl1pPr>
          </a:lstStyle>
          <a:p>
            <a:fld id="{D8D5A3F4-450C-470D-92CE-789D6E3EE708}" type="datetime1">
              <a:rPr lang="ru-RU" smtClean="0"/>
              <a:pPr/>
              <a:t>09.01.2025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>
            <a:defPPr>
              <a:defRPr lang="ru-RU"/>
            </a:defPPr>
          </a:lstStyle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lang="ru-RU"/>
            </a:def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ru-RU"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ru-RU" sz="1200"/>
            </a:lvl1pPr>
          </a:lstStyle>
          <a:p>
            <a:pPr rtl="0"/>
            <a:fld id="{DE554EF9-332E-4578-9281-905F5369A446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73941133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DE554EF9-332E-4578-9281-905F5369A446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91434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DE554EF9-332E-4578-9281-905F5369A446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94775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DE554EF9-332E-4578-9281-905F5369A446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44816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DE554EF9-332E-4578-9281-905F5369A446}" type="slidenum">
              <a:rPr lang="ru-RU" smtClean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16870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DE554EF9-332E-4578-9281-905F5369A446}" type="slidenum">
              <a:rPr lang="ru-RU" smtClean="0"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43612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DE554EF9-332E-4578-9281-905F5369A446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19804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DE554EF9-332E-4578-9281-905F5369A446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7012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DE554EF9-332E-4578-9281-905F5369A446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07978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DE554EF9-332E-4578-9281-905F5369A446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59584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DE554EF9-332E-4578-9281-905F5369A446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38078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DE554EF9-332E-4578-9281-905F5369A446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62162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DE554EF9-332E-4578-9281-905F5369A446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10663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DE554EF9-332E-4578-9281-905F5369A446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3913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237.svg"/><Relationship Id="rId3" Type="http://schemas.openxmlformats.org/officeDocument/2006/relationships/image" Target="../media/image238.svg"/><Relationship Id="rId7" Type="http://schemas.openxmlformats.org/officeDocument/2006/relationships/image" Target="../media/image639.svg"/><Relationship Id="rId12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11" Type="http://schemas.openxmlformats.org/officeDocument/2006/relationships/image" Target="../media/image1040.svg"/><Relationship Id="rId5" Type="http://schemas.openxmlformats.org/officeDocument/2006/relationships/image" Target="../media/image441.svg"/><Relationship Id="rId15" Type="http://schemas.openxmlformats.org/officeDocument/2006/relationships/image" Target="../media/image1442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43.svg"/><Relationship Id="rId14" Type="http://schemas.openxmlformats.org/officeDocument/2006/relationships/image" Target="../media/image7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10858.svg"/><Relationship Id="rId3" Type="http://schemas.openxmlformats.org/officeDocument/2006/relationships/image" Target="../media/image9859.svg"/><Relationship Id="rId7" Type="http://schemas.openxmlformats.org/officeDocument/2006/relationships/image" Target="../media/image10260.svg"/><Relationship Id="rId12" Type="http://schemas.openxmlformats.org/officeDocument/2006/relationships/image" Target="../media/image54.png"/><Relationship Id="rId2" Type="http://schemas.openxmlformats.org/officeDocument/2006/relationships/image" Target="../media/image4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1.png"/><Relationship Id="rId11" Type="http://schemas.openxmlformats.org/officeDocument/2006/relationships/image" Target="../media/image10661.svg"/><Relationship Id="rId5" Type="http://schemas.openxmlformats.org/officeDocument/2006/relationships/image" Target="../media/image10062.svg"/><Relationship Id="rId10" Type="http://schemas.openxmlformats.org/officeDocument/2006/relationships/image" Target="../media/image53.png"/><Relationship Id="rId4" Type="http://schemas.openxmlformats.org/officeDocument/2006/relationships/image" Target="../media/image50.png"/><Relationship Id="rId9" Type="http://schemas.openxmlformats.org/officeDocument/2006/relationships/image" Target="../media/image10463.sv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26.svg"/><Relationship Id="rId3" Type="http://schemas.openxmlformats.org/officeDocument/2006/relationships/image" Target="../media/image11049.svg"/><Relationship Id="rId7" Type="http://schemas.openxmlformats.org/officeDocument/2006/relationships/image" Target="../media/image4423.svg"/><Relationship Id="rId12" Type="http://schemas.openxmlformats.org/officeDocument/2006/relationships/image" Target="../media/image13.png"/><Relationship Id="rId2" Type="http://schemas.openxmlformats.org/officeDocument/2006/relationships/image" Target="../media/image5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2.png"/><Relationship Id="rId11" Type="http://schemas.openxmlformats.org/officeDocument/2006/relationships/image" Target="../media/image11650.svg"/><Relationship Id="rId5" Type="http://schemas.openxmlformats.org/officeDocument/2006/relationships/image" Target="../media/image11251.svg"/><Relationship Id="rId10" Type="http://schemas.openxmlformats.org/officeDocument/2006/relationships/image" Target="../media/image58.png"/><Relationship Id="rId4" Type="http://schemas.openxmlformats.org/officeDocument/2006/relationships/image" Target="../media/image56.png"/><Relationship Id="rId9" Type="http://schemas.openxmlformats.org/officeDocument/2006/relationships/image" Target="../media/image11452.svg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image" Target="../media/image12826.svg"/><Relationship Id="rId3" Type="http://schemas.openxmlformats.org/officeDocument/2006/relationships/image" Target="../media/image11827.svg"/><Relationship Id="rId7" Type="http://schemas.openxmlformats.org/officeDocument/2006/relationships/image" Target="../media/image12228.svg"/><Relationship Id="rId12" Type="http://schemas.openxmlformats.org/officeDocument/2006/relationships/image" Target="../media/image64.png"/><Relationship Id="rId2" Type="http://schemas.openxmlformats.org/officeDocument/2006/relationships/image" Target="../media/image5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1.png"/><Relationship Id="rId11" Type="http://schemas.openxmlformats.org/officeDocument/2006/relationships/image" Target="../media/image12629.svg"/><Relationship Id="rId5" Type="http://schemas.openxmlformats.org/officeDocument/2006/relationships/image" Target="../media/image12030.svg"/><Relationship Id="rId10" Type="http://schemas.openxmlformats.org/officeDocument/2006/relationships/image" Target="../media/image63.png"/><Relationship Id="rId4" Type="http://schemas.openxmlformats.org/officeDocument/2006/relationships/image" Target="../media/image60.png"/><Relationship Id="rId9" Type="http://schemas.openxmlformats.org/officeDocument/2006/relationships/image" Target="../media/image12431.sv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13" Type="http://schemas.openxmlformats.org/officeDocument/2006/relationships/image" Target="../media/image1409.svg"/><Relationship Id="rId3" Type="http://schemas.openxmlformats.org/officeDocument/2006/relationships/image" Target="../media/image13010.svg"/><Relationship Id="rId7" Type="http://schemas.openxmlformats.org/officeDocument/2006/relationships/image" Target="../media/image13411.svg"/><Relationship Id="rId12" Type="http://schemas.openxmlformats.org/officeDocument/2006/relationships/image" Target="../media/image70.png"/><Relationship Id="rId2" Type="http://schemas.openxmlformats.org/officeDocument/2006/relationships/image" Target="../media/image6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7.png"/><Relationship Id="rId11" Type="http://schemas.openxmlformats.org/officeDocument/2006/relationships/image" Target="../media/image13812.svg"/><Relationship Id="rId5" Type="http://schemas.openxmlformats.org/officeDocument/2006/relationships/image" Target="../media/image13213.svg"/><Relationship Id="rId15" Type="http://schemas.openxmlformats.org/officeDocument/2006/relationships/image" Target="../media/image14214.svg"/><Relationship Id="rId10" Type="http://schemas.openxmlformats.org/officeDocument/2006/relationships/image" Target="../media/image69.png"/><Relationship Id="rId4" Type="http://schemas.openxmlformats.org/officeDocument/2006/relationships/image" Target="../media/image66.png"/><Relationship Id="rId9" Type="http://schemas.openxmlformats.org/officeDocument/2006/relationships/image" Target="../media/image13615.svg"/><Relationship Id="rId14" Type="http://schemas.openxmlformats.org/officeDocument/2006/relationships/image" Target="../media/image71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26.svg"/><Relationship Id="rId3" Type="http://schemas.openxmlformats.org/officeDocument/2006/relationships/image" Target="../media/image1632.svg"/><Relationship Id="rId7" Type="http://schemas.openxmlformats.org/officeDocument/2006/relationships/image" Target="../media/image2033.svg"/><Relationship Id="rId12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11" Type="http://schemas.openxmlformats.org/officeDocument/2006/relationships/image" Target="../media/image2434.svg"/><Relationship Id="rId5" Type="http://schemas.openxmlformats.org/officeDocument/2006/relationships/image" Target="../media/image1835.svg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image" Target="../media/image2236.sv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6.svg"/><Relationship Id="rId3" Type="http://schemas.openxmlformats.org/officeDocument/2006/relationships/image" Target="../media/image2816.svg"/><Relationship Id="rId7" Type="http://schemas.openxmlformats.org/officeDocument/2006/relationships/image" Target="../media/image3217.svg"/><Relationship Id="rId12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png"/><Relationship Id="rId11" Type="http://schemas.openxmlformats.org/officeDocument/2006/relationships/image" Target="../media/image3618.svg"/><Relationship Id="rId5" Type="http://schemas.openxmlformats.org/officeDocument/2006/relationships/image" Target="../media/image3019.svg"/><Relationship Id="rId10" Type="http://schemas.openxmlformats.org/officeDocument/2006/relationships/image" Target="../media/image18.png"/><Relationship Id="rId4" Type="http://schemas.openxmlformats.org/officeDocument/2006/relationships/image" Target="../media/image15.png"/><Relationship Id="rId9" Type="http://schemas.openxmlformats.org/officeDocument/2006/relationships/image" Target="../media/image3420.sv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6.svg"/><Relationship Id="rId3" Type="http://schemas.openxmlformats.org/officeDocument/2006/relationships/image" Target="../media/image382.svg"/><Relationship Id="rId7" Type="http://schemas.openxmlformats.org/officeDocument/2006/relationships/image" Target="../media/image423.svg"/><Relationship Id="rId12" Type="http://schemas.openxmlformats.org/officeDocument/2006/relationships/image" Target="../media/image13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1.png"/><Relationship Id="rId11" Type="http://schemas.openxmlformats.org/officeDocument/2006/relationships/image" Target="../media/image4670.svg"/><Relationship Id="rId5" Type="http://schemas.openxmlformats.org/officeDocument/2006/relationships/image" Target="../media/image4071.svg"/><Relationship Id="rId10" Type="http://schemas.openxmlformats.org/officeDocument/2006/relationships/image" Target="../media/image23.png"/><Relationship Id="rId4" Type="http://schemas.openxmlformats.org/officeDocument/2006/relationships/image" Target="../media/image20.png"/><Relationship Id="rId9" Type="http://schemas.openxmlformats.org/officeDocument/2006/relationships/image" Target="../media/image4423.sv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26.svg"/><Relationship Id="rId3" Type="http://schemas.openxmlformats.org/officeDocument/2006/relationships/image" Target="../media/image4853.svg"/><Relationship Id="rId7" Type="http://schemas.openxmlformats.org/officeDocument/2006/relationships/image" Target="../media/image5254.svg"/><Relationship Id="rId12" Type="http://schemas.openxmlformats.org/officeDocument/2006/relationships/image" Target="../media/image13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6.png"/><Relationship Id="rId11" Type="http://schemas.openxmlformats.org/officeDocument/2006/relationships/image" Target="../media/image5655.svg"/><Relationship Id="rId5" Type="http://schemas.openxmlformats.org/officeDocument/2006/relationships/image" Target="../media/image5056.svg"/><Relationship Id="rId10" Type="http://schemas.openxmlformats.org/officeDocument/2006/relationships/image" Target="../media/image28.png"/><Relationship Id="rId4" Type="http://schemas.openxmlformats.org/officeDocument/2006/relationships/image" Target="../media/image25.png"/><Relationship Id="rId9" Type="http://schemas.openxmlformats.org/officeDocument/2006/relationships/image" Target="../media/image5457.sv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26.svg"/><Relationship Id="rId3" Type="http://schemas.openxmlformats.org/officeDocument/2006/relationships/image" Target="../media/image5844.svg"/><Relationship Id="rId7" Type="http://schemas.openxmlformats.org/officeDocument/2006/relationships/image" Target="../media/image6245.svg"/><Relationship Id="rId12" Type="http://schemas.openxmlformats.org/officeDocument/2006/relationships/image" Target="../media/image13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1.png"/><Relationship Id="rId11" Type="http://schemas.openxmlformats.org/officeDocument/2006/relationships/image" Target="../media/image6646.svg"/><Relationship Id="rId5" Type="http://schemas.openxmlformats.org/officeDocument/2006/relationships/image" Target="../media/image6047.svg"/><Relationship Id="rId10" Type="http://schemas.openxmlformats.org/officeDocument/2006/relationships/image" Target="../media/image33.png"/><Relationship Id="rId4" Type="http://schemas.openxmlformats.org/officeDocument/2006/relationships/image" Target="../media/image30.png"/><Relationship Id="rId9" Type="http://schemas.openxmlformats.org/officeDocument/2006/relationships/image" Target="../media/image6448.sv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26.svg"/><Relationship Id="rId3" Type="http://schemas.openxmlformats.org/officeDocument/2006/relationships/image" Target="../media/image6821.svg"/><Relationship Id="rId7" Type="http://schemas.openxmlformats.org/officeDocument/2006/relationships/image" Target="../media/image7222.svg"/><Relationship Id="rId12" Type="http://schemas.openxmlformats.org/officeDocument/2006/relationships/image" Target="../media/image13.png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6.png"/><Relationship Id="rId11" Type="http://schemas.openxmlformats.org/officeDocument/2006/relationships/image" Target="../media/image4423.svg"/><Relationship Id="rId5" Type="http://schemas.openxmlformats.org/officeDocument/2006/relationships/image" Target="../media/image7024.svg"/><Relationship Id="rId10" Type="http://schemas.openxmlformats.org/officeDocument/2006/relationships/image" Target="../media/image22.png"/><Relationship Id="rId4" Type="http://schemas.openxmlformats.org/officeDocument/2006/relationships/image" Target="../media/image35.png"/><Relationship Id="rId9" Type="http://schemas.openxmlformats.org/officeDocument/2006/relationships/image" Target="../media/image7425.sv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26.svg"/><Relationship Id="rId3" Type="http://schemas.openxmlformats.org/officeDocument/2006/relationships/image" Target="../media/image764.svg"/><Relationship Id="rId7" Type="http://schemas.openxmlformats.org/officeDocument/2006/relationships/image" Target="../media/image805.svg"/><Relationship Id="rId12" Type="http://schemas.openxmlformats.org/officeDocument/2006/relationships/image" Target="../media/image13.png"/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0.png"/><Relationship Id="rId11" Type="http://schemas.openxmlformats.org/officeDocument/2006/relationships/image" Target="../media/image846.svg"/><Relationship Id="rId5" Type="http://schemas.openxmlformats.org/officeDocument/2006/relationships/image" Target="../media/image787.svg"/><Relationship Id="rId10" Type="http://schemas.openxmlformats.org/officeDocument/2006/relationships/image" Target="../media/image42.png"/><Relationship Id="rId4" Type="http://schemas.openxmlformats.org/officeDocument/2006/relationships/image" Target="../media/image39.png"/><Relationship Id="rId9" Type="http://schemas.openxmlformats.org/officeDocument/2006/relationships/image" Target="../media/image828.sv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9664.svg"/><Relationship Id="rId3" Type="http://schemas.openxmlformats.org/officeDocument/2006/relationships/image" Target="../media/image8665.svg"/><Relationship Id="rId7" Type="http://schemas.openxmlformats.org/officeDocument/2006/relationships/image" Target="../media/image9066.svg"/><Relationship Id="rId12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5.png"/><Relationship Id="rId11" Type="http://schemas.openxmlformats.org/officeDocument/2006/relationships/image" Target="../media/image9467.svg"/><Relationship Id="rId5" Type="http://schemas.openxmlformats.org/officeDocument/2006/relationships/image" Target="../media/image8868.svg"/><Relationship Id="rId10" Type="http://schemas.openxmlformats.org/officeDocument/2006/relationships/image" Target="../media/image47.png"/><Relationship Id="rId4" Type="http://schemas.openxmlformats.org/officeDocument/2006/relationships/image" Target="../media/image44.png"/><Relationship Id="rId9" Type="http://schemas.openxmlformats.org/officeDocument/2006/relationships/image" Target="../media/image9269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gradFill flip="none" rotWithShape="1">
          <a:gsLst>
            <a:gs pos="13000">
              <a:schemeClr val="accent6"/>
            </a:gs>
            <a:gs pos="94000">
              <a:schemeClr val="accent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Группа 18">
            <a:extLst>
              <a:ext uri="{FF2B5EF4-FFF2-40B4-BE49-F238E27FC236}">
                <a16:creationId xmlns="" xmlns:a16="http://schemas.microsoft.com/office/drawing/2014/main" id="{3DCB3805-A2CB-4436-98AE-86CE509C5579}"/>
              </a:ext>
            </a:extLst>
          </p:cNvPr>
          <p:cNvGrpSpPr/>
          <p:nvPr userDrawn="1"/>
        </p:nvGrpSpPr>
        <p:grpSpPr>
          <a:xfrm>
            <a:off x="633986" y="314423"/>
            <a:ext cx="11092843" cy="4437854"/>
            <a:chOff x="633986" y="314423"/>
            <a:chExt cx="11092843" cy="4437854"/>
          </a:xfrm>
        </p:grpSpPr>
        <p:pic>
          <p:nvPicPr>
            <p:cNvPr id="9" name="Графический объект 8">
              <a:extLst>
                <a:ext uri="{FF2B5EF4-FFF2-40B4-BE49-F238E27FC236}">
                  <a16:creationId xmlns="" xmlns:a16="http://schemas.microsoft.com/office/drawing/2014/main" id="{373C199D-C339-4C6A-9146-8053C920307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33986" y="314423"/>
              <a:ext cx="11092843" cy="3862800"/>
            </a:xfrm>
            <a:prstGeom prst="rect">
              <a:avLst/>
            </a:prstGeom>
          </p:spPr>
        </p:pic>
        <p:pic>
          <p:nvPicPr>
            <p:cNvPr id="10" name="Графический объект 9">
              <a:extLst>
                <a:ext uri="{FF2B5EF4-FFF2-40B4-BE49-F238E27FC236}">
                  <a16:creationId xmlns="" xmlns:a16="http://schemas.microsoft.com/office/drawing/2014/main" id="{3BFAD814-0F73-4B99-8714-FA03537D838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804394" y="662521"/>
              <a:ext cx="9469456" cy="3927600"/>
            </a:xfrm>
            <a:prstGeom prst="rect">
              <a:avLst/>
            </a:prstGeom>
          </p:spPr>
        </p:pic>
        <p:pic>
          <p:nvPicPr>
            <p:cNvPr id="11" name="Графический объект 10">
              <a:extLst>
                <a:ext uri="{FF2B5EF4-FFF2-40B4-BE49-F238E27FC236}">
                  <a16:creationId xmlns="" xmlns:a16="http://schemas.microsoft.com/office/drawing/2014/main" id="{E89BEE5E-E0D4-47F7-81B0-CE6BF36C5A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973790" y="473226"/>
              <a:ext cx="8610184" cy="2070000"/>
            </a:xfrm>
            <a:prstGeom prst="rect">
              <a:avLst/>
            </a:prstGeom>
          </p:spPr>
        </p:pic>
        <p:pic>
          <p:nvPicPr>
            <p:cNvPr id="12" name="Графический объект 11">
              <a:extLst>
                <a:ext uri="{FF2B5EF4-FFF2-40B4-BE49-F238E27FC236}">
                  <a16:creationId xmlns="" xmlns:a16="http://schemas.microsoft.com/office/drawing/2014/main" id="{B6E68713-CAEC-4B9F-A1C4-8E9793FD5D4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226680" y="1000662"/>
              <a:ext cx="543600" cy="543600"/>
            </a:xfrm>
            <a:prstGeom prst="rect">
              <a:avLst/>
            </a:prstGeom>
          </p:spPr>
        </p:pic>
        <p:pic>
          <p:nvPicPr>
            <p:cNvPr id="13" name="Графический объект 12">
              <a:extLst>
                <a:ext uri="{FF2B5EF4-FFF2-40B4-BE49-F238E27FC236}">
                  <a16:creationId xmlns="" xmlns:a16="http://schemas.microsoft.com/office/drawing/2014/main" id="{9CF9B2BD-B648-46DA-9125-6B25EE18E08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746528" y="536677"/>
              <a:ext cx="9027987" cy="4215600"/>
            </a:xfrm>
            <a:prstGeom prst="rect">
              <a:avLst/>
            </a:prstGeom>
          </p:spPr>
        </p:pic>
        <p:pic>
          <p:nvPicPr>
            <p:cNvPr id="14" name="Графический объект 13">
              <a:extLst>
                <a:ext uri="{FF2B5EF4-FFF2-40B4-BE49-F238E27FC236}">
                  <a16:creationId xmlns="" xmlns:a16="http://schemas.microsoft.com/office/drawing/2014/main" id="{22BDBCA8-0425-4A55-9AE7-1C91EF61769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9396264" y="3096515"/>
              <a:ext cx="165600" cy="165600"/>
            </a:xfrm>
            <a:prstGeom prst="rect">
              <a:avLst/>
            </a:prstGeom>
          </p:spPr>
        </p:pic>
        <p:pic>
          <p:nvPicPr>
            <p:cNvPr id="15" name="Графический объект 14">
              <a:extLst>
                <a:ext uri="{FF2B5EF4-FFF2-40B4-BE49-F238E27FC236}">
                  <a16:creationId xmlns="" xmlns:a16="http://schemas.microsoft.com/office/drawing/2014/main" id="{200925A2-B38C-4ED9-8CDD-D4462268A49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8558625" y="779421"/>
              <a:ext cx="2771497" cy="1818000"/>
            </a:xfrm>
            <a:prstGeom prst="rect">
              <a:avLst/>
            </a:prstGeom>
          </p:spPr>
        </p:pic>
      </p:grp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DB9104B-26DB-493C-8535-F6C35645B9A5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1524000" y="4536120"/>
            <a:ext cx="9144000" cy="1295013"/>
          </a:xfrm>
        </p:spPr>
        <p:txBody>
          <a:bodyPr rtlCol="0" anchor="b">
            <a:normAutofit/>
          </a:bodyPr>
          <a:lstStyle>
            <a:lvl1pPr algn="ctr">
              <a:defRPr lang="ru-RU" sz="7100" b="1">
                <a:solidFill>
                  <a:schemeClr val="bg1"/>
                </a:solidFill>
                <a:effectLst/>
              </a:defRPr>
            </a:lvl1pPr>
          </a:lstStyle>
          <a:p>
            <a:pPr rtl="0"/>
            <a:r>
              <a:rPr lang="ru-RU" noProof="0" dirty="0" err="1"/>
              <a:t>Lorem</a:t>
            </a:r>
            <a:r>
              <a:rPr lang="ru-RU" noProof="0" dirty="0"/>
              <a:t> </a:t>
            </a:r>
            <a:r>
              <a:rPr lang="ru-RU" noProof="0" dirty="0" err="1"/>
              <a:t>Ipsum</a:t>
            </a:r>
            <a:endParaRPr lang="ru-RU" noProof="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39C15EC5-5090-475C-9164-061FB25F0721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1524000" y="5923208"/>
            <a:ext cx="9144000" cy="645879"/>
          </a:xfrm>
        </p:spPr>
        <p:txBody>
          <a:bodyPr rtlCol="0">
            <a:normAutofit/>
          </a:bodyPr>
          <a:lstStyle>
            <a:lvl1pPr marL="0" indent="0" algn="ctr">
              <a:buNone/>
              <a:defRPr lang="ru-RU" sz="2900" spc="1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lang="ru-RU" sz="2000"/>
            </a:lvl2pPr>
            <a:lvl3pPr marL="914400" indent="0" algn="ctr">
              <a:buNone/>
              <a:defRPr lang="ru-RU" sz="1800"/>
            </a:lvl3pPr>
            <a:lvl4pPr marL="1371600" indent="0" algn="ctr">
              <a:buNone/>
              <a:defRPr lang="ru-RU" sz="1600"/>
            </a:lvl4pPr>
            <a:lvl5pPr marL="1828800" indent="0" algn="ctr">
              <a:buNone/>
              <a:defRPr lang="ru-RU" sz="1600"/>
            </a:lvl5pPr>
            <a:lvl6pPr marL="2286000" indent="0" algn="ctr">
              <a:buNone/>
              <a:defRPr lang="ru-RU" sz="1600"/>
            </a:lvl6pPr>
            <a:lvl7pPr marL="2743200" indent="0" algn="ctr">
              <a:buNone/>
              <a:defRPr lang="ru-RU" sz="1600"/>
            </a:lvl7pPr>
            <a:lvl8pPr marL="3200400" indent="0" algn="ctr">
              <a:buNone/>
              <a:defRPr lang="ru-RU" sz="1600"/>
            </a:lvl8pPr>
            <a:lvl9pPr marL="3657600" indent="0" algn="ctr">
              <a:buNone/>
              <a:defRPr lang="ru-RU" sz="1600"/>
            </a:lvl9pPr>
          </a:lstStyle>
          <a:p>
            <a:pPr rtl="0"/>
            <a:r>
              <a:rPr lang="ru-RU" noProof="0" dirty="0"/>
              <a:t>Фотоальбом новорожденного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834128C-9010-4488-BD55-4108C73E4112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 rtlCol="0"/>
          <a:lstStyle>
            <a:lvl1pPr>
              <a:defRPr lang="ru-RU">
                <a:solidFill>
                  <a:schemeClr val="bg1"/>
                </a:solidFill>
              </a:defRPr>
            </a:lvl1pPr>
          </a:lstStyle>
          <a:p>
            <a:pPr rtl="0"/>
            <a:fld id="{1AE79C76-63EB-410C-B7D1-E9EDFD942730}" type="datetimeFigureOut">
              <a:rPr lang="ru-RU" noProof="0" smtClean="0"/>
              <a:pPr rtl="0"/>
              <a:t>09.01.2025</a:t>
            </a:fld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B63B465D-F705-4A2A-B85F-845C689D8CE5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 rtlCol="0"/>
          <a:lstStyle>
            <a:lvl1pPr>
              <a:defRPr lang="ru-RU">
                <a:solidFill>
                  <a:schemeClr val="bg1"/>
                </a:solidFill>
              </a:defRPr>
            </a:lvl1pPr>
          </a:lstStyle>
          <a:p>
            <a:pPr rtl="0"/>
            <a:endParaRPr lang="ru-RU" noProof="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7914DE7-6A27-46A5-B53B-D88E0CBA949C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 rtlCol="0"/>
          <a:lstStyle>
            <a:lvl1pPr>
              <a:defRPr lang="ru-RU">
                <a:solidFill>
                  <a:schemeClr val="bg1"/>
                </a:solidFill>
              </a:defRPr>
            </a:lvl1pPr>
          </a:lstStyle>
          <a:p>
            <a:pPr rtl="0"/>
            <a:fld id="{CB7A94A6-63DE-4BAC-88F6-7A5821A40BD2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17" name="Рисунок 16">
            <a:extLst>
              <a:ext uri="{FF2B5EF4-FFF2-40B4-BE49-F238E27FC236}">
                <a16:creationId xmlns="" xmlns:a16="http://schemas.microsoft.com/office/drawing/2014/main" id="{045113FF-1841-45F0-AA21-329E39282792}"/>
              </a:ext>
            </a:extLst>
          </p:cNvPr>
          <p:cNvSpPr>
            <a:spLocks noGrp="1"/>
          </p:cNvSpPr>
          <p:nvPr userDrawn="1">
            <p:ph type="pic" sz="quarter" idx="13" hasCustomPrompt="1"/>
          </p:nvPr>
        </p:nvSpPr>
        <p:spPr>
          <a:xfrm>
            <a:off x="3864000" y="673321"/>
            <a:ext cx="4464000" cy="3852000"/>
          </a:xfrm>
          <a:prstGeom prst="rect">
            <a:avLst/>
          </a:prstGeom>
          <a:noFill/>
          <a:ln w="73025">
            <a:solidFill>
              <a:schemeClr val="bg1"/>
            </a:solidFill>
            <a:round/>
          </a:ln>
          <a:effectLst/>
        </p:spPr>
        <p:txBody>
          <a:bodyPr rtlCol="0" anchor="ctr" anchorCtr="0"/>
          <a:lstStyle>
            <a:lvl1pPr marL="0" indent="0" algn="ctr">
              <a:buNone/>
              <a:defRPr lang="ru-RU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dirty="0"/>
              <a:t>Щелкните значок, чтобы добавить фото</a:t>
            </a:r>
          </a:p>
        </p:txBody>
      </p:sp>
    </p:spTree>
    <p:extLst>
      <p:ext uri="{BB962C8B-B14F-4D97-AF65-F5344CB8AC3E}">
        <p14:creationId xmlns:p14="http://schemas.microsoft.com/office/powerpoint/2010/main" val="3890181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вертикальный текст">
    <p:bg>
      <p:bgPr>
        <a:gradFill>
          <a:gsLst>
            <a:gs pos="0">
              <a:schemeClr val="accent2"/>
            </a:gs>
            <a:gs pos="65000">
              <a:schemeClr val="accent3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Группа 21">
            <a:extLst>
              <a:ext uri="{FF2B5EF4-FFF2-40B4-BE49-F238E27FC236}">
                <a16:creationId xmlns="" xmlns:a16="http://schemas.microsoft.com/office/drawing/2014/main" id="{4E59AD50-85A1-4E8E-A10E-7C8B27A040B5}"/>
              </a:ext>
            </a:extLst>
          </p:cNvPr>
          <p:cNvGrpSpPr/>
          <p:nvPr userDrawn="1"/>
        </p:nvGrpSpPr>
        <p:grpSpPr>
          <a:xfrm>
            <a:off x="265200" y="211797"/>
            <a:ext cx="11597599" cy="6236982"/>
            <a:chOff x="265200" y="211797"/>
            <a:chExt cx="11597599" cy="6236982"/>
          </a:xfrm>
        </p:grpSpPr>
        <p:pic>
          <p:nvPicPr>
            <p:cNvPr id="16" name="Графический объект 15">
              <a:extLst>
                <a:ext uri="{FF2B5EF4-FFF2-40B4-BE49-F238E27FC236}">
                  <a16:creationId xmlns="" xmlns:a16="http://schemas.microsoft.com/office/drawing/2014/main" id="{1FE3352A-FE5E-4BA4-A20A-27B2B714666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85727" y="211797"/>
              <a:ext cx="11420546" cy="5443200"/>
            </a:xfrm>
            <a:prstGeom prst="rect">
              <a:avLst/>
            </a:prstGeom>
          </p:spPr>
        </p:pic>
        <p:pic>
          <p:nvPicPr>
            <p:cNvPr id="17" name="Графический объект 16">
              <a:extLst>
                <a:ext uri="{FF2B5EF4-FFF2-40B4-BE49-F238E27FC236}">
                  <a16:creationId xmlns="" xmlns:a16="http://schemas.microsoft.com/office/drawing/2014/main" id="{09A97BF7-6982-4EAE-8CCF-71628CA4407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65200" y="1077579"/>
              <a:ext cx="9472613" cy="5371200"/>
            </a:xfrm>
            <a:prstGeom prst="rect">
              <a:avLst/>
            </a:prstGeom>
          </p:spPr>
        </p:pic>
        <p:pic>
          <p:nvPicPr>
            <p:cNvPr id="18" name="Графический объект 17">
              <a:extLst>
                <a:ext uri="{FF2B5EF4-FFF2-40B4-BE49-F238E27FC236}">
                  <a16:creationId xmlns="" xmlns:a16="http://schemas.microsoft.com/office/drawing/2014/main" id="{86A70699-8AE0-487A-87E6-9AF39A5E9C2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696497" y="360274"/>
              <a:ext cx="9888200" cy="5623200"/>
            </a:xfrm>
            <a:prstGeom prst="rect">
              <a:avLst/>
            </a:prstGeom>
          </p:spPr>
        </p:pic>
        <p:pic>
          <p:nvPicPr>
            <p:cNvPr id="19" name="Графический объект 18">
              <a:extLst>
                <a:ext uri="{FF2B5EF4-FFF2-40B4-BE49-F238E27FC236}">
                  <a16:creationId xmlns="" xmlns:a16="http://schemas.microsoft.com/office/drawing/2014/main" id="{1CDF05D3-995B-4D06-8B84-2B5728A0C15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376728" y="430474"/>
              <a:ext cx="10190647" cy="4078800"/>
            </a:xfrm>
            <a:prstGeom prst="rect">
              <a:avLst/>
            </a:prstGeom>
          </p:spPr>
        </p:pic>
        <p:pic>
          <p:nvPicPr>
            <p:cNvPr id="20" name="Графический объект 19">
              <a:extLst>
                <a:ext uri="{FF2B5EF4-FFF2-40B4-BE49-F238E27FC236}">
                  <a16:creationId xmlns="" xmlns:a16="http://schemas.microsoft.com/office/drawing/2014/main" id="{A50EF869-DF4B-4E8F-AA4C-07413EE3BE5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405627" y="300531"/>
              <a:ext cx="11457172" cy="5976000"/>
            </a:xfrm>
            <a:prstGeom prst="rect">
              <a:avLst/>
            </a:prstGeom>
          </p:spPr>
        </p:pic>
        <p:pic>
          <p:nvPicPr>
            <p:cNvPr id="21" name="Графический объект 20">
              <a:extLst>
                <a:ext uri="{FF2B5EF4-FFF2-40B4-BE49-F238E27FC236}">
                  <a16:creationId xmlns="" xmlns:a16="http://schemas.microsoft.com/office/drawing/2014/main" id="{A62C5550-C7B4-478D-A50A-E674A1CEFFF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5891718" y="6238464"/>
              <a:ext cx="108000" cy="108000"/>
            </a:xfrm>
            <a:prstGeom prst="rect">
              <a:avLst/>
            </a:prstGeom>
          </p:spPr>
        </p:pic>
      </p:grp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6569200-4B56-44C7-BE76-EE495EF228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10256" y="4974336"/>
            <a:ext cx="4285247" cy="790728"/>
          </a:xfrm>
        </p:spPr>
        <p:txBody>
          <a:bodyPr rtlCol="0"/>
          <a:lstStyle>
            <a:lvl1pPr>
              <a:defRPr lang="ru-RU" baseline="0">
                <a:solidFill>
                  <a:schemeClr val="bg1"/>
                </a:solidFill>
                <a:effectLst/>
              </a:defRPr>
            </a:lvl1pPr>
          </a:lstStyle>
          <a:p>
            <a:pPr rtl="0"/>
            <a:r>
              <a:rPr lang="ru-RU" noProof="0" dirty="0"/>
              <a:t>Девятый месяц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47A4CC3-9CF3-4BC4-869B-BC9E075241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lang="ru-RU">
                <a:solidFill>
                  <a:schemeClr val="bg1"/>
                </a:solidFill>
                <a:effectLst/>
              </a:defRPr>
            </a:lvl1pPr>
          </a:lstStyle>
          <a:p>
            <a:pPr rtl="0"/>
            <a:fld id="{1AE79C76-63EB-410C-B7D1-E9EDFD942730}" type="datetimeFigureOut">
              <a:rPr lang="ru-RU" noProof="0" smtClean="0"/>
              <a:pPr rtl="0"/>
              <a:t>09.01.2025</a:t>
            </a:fld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678A5C8-7868-450A-AD77-66FEFB7A3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lang="ru-RU">
                <a:solidFill>
                  <a:schemeClr val="bg1"/>
                </a:solidFill>
                <a:effectLst/>
              </a:defRPr>
            </a:lvl1pPr>
          </a:lstStyle>
          <a:p>
            <a:pPr rtl="0"/>
            <a:endParaRPr lang="ru-RU" noProof="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087F76C-2AE9-42CA-8ABB-8F58A8B18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lang="ru-RU">
                <a:solidFill>
                  <a:schemeClr val="bg1"/>
                </a:solidFill>
                <a:effectLst/>
              </a:defRPr>
            </a:lvl1pPr>
          </a:lstStyle>
          <a:p>
            <a:pPr rtl="0"/>
            <a:fld id="{CB7A94A6-63DE-4BAC-88F6-7A5821A40BD2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10" name="Рисунок 11">
            <a:extLst>
              <a:ext uri="{FF2B5EF4-FFF2-40B4-BE49-F238E27FC236}">
                <a16:creationId xmlns="" xmlns:a16="http://schemas.microsoft.com/office/drawing/2014/main" id="{F4D93180-0DB3-4C63-9065-5D7EF7C2495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31710" y="859092"/>
            <a:ext cx="4983480" cy="5247361"/>
          </a:xfrm>
          <a:prstGeom prst="rect">
            <a:avLst/>
          </a:prstGeom>
          <a:noFill/>
          <a:ln w="63500">
            <a:solidFill>
              <a:schemeClr val="bg1"/>
            </a:solidFill>
          </a:ln>
          <a:effectLst/>
        </p:spPr>
        <p:txBody>
          <a:bodyPr rtlCol="0" anchor="ctr" anchorCtr="0"/>
          <a:lstStyle>
            <a:lvl1pPr marL="0" indent="0" algn="ctr">
              <a:buNone/>
              <a:defRPr lang="ru-RU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dirty="0"/>
              <a:t>Щелкните значок, чтобы добавить фото</a:t>
            </a:r>
          </a:p>
        </p:txBody>
      </p:sp>
      <p:sp>
        <p:nvSpPr>
          <p:cNvPr id="14" name="Рисунок 13">
            <a:extLst>
              <a:ext uri="{FF2B5EF4-FFF2-40B4-BE49-F238E27FC236}">
                <a16:creationId xmlns="" xmlns:a16="http://schemas.microsoft.com/office/drawing/2014/main" id="{0DE03040-C85E-413F-803E-FC80926C686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400800" y="859092"/>
            <a:ext cx="3199530" cy="2949771"/>
          </a:xfrm>
          <a:prstGeom prst="rect">
            <a:avLst/>
          </a:prstGeom>
          <a:noFill/>
          <a:ln w="63500">
            <a:solidFill>
              <a:schemeClr val="bg1"/>
            </a:solidFill>
          </a:ln>
          <a:effectLst/>
        </p:spPr>
        <p:txBody>
          <a:bodyPr wrap="square" rtlCol="0" anchor="ctr" anchorCtr="0">
            <a:noAutofit/>
          </a:bodyPr>
          <a:lstStyle>
            <a:lvl1pPr marL="0" indent="0" algn="ctr">
              <a:buNone/>
              <a:defRPr lang="ru-RU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dirty="0"/>
              <a:t>Щелкните значок, чтобы добавить фото</a:t>
            </a:r>
          </a:p>
        </p:txBody>
      </p:sp>
      <p:sp>
        <p:nvSpPr>
          <p:cNvPr id="15" name="Рисунок 14">
            <a:extLst>
              <a:ext uri="{FF2B5EF4-FFF2-40B4-BE49-F238E27FC236}">
                <a16:creationId xmlns="" xmlns:a16="http://schemas.microsoft.com/office/drawing/2014/main" id="{FB9E9B6C-16CF-461D-8A49-226A4928792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151009" y="2011680"/>
            <a:ext cx="2358001" cy="2379600"/>
          </a:xfrm>
          <a:prstGeom prst="rect">
            <a:avLst/>
          </a:prstGeom>
          <a:noFill/>
          <a:ln w="63500">
            <a:solidFill>
              <a:schemeClr val="bg1"/>
            </a:solidFill>
          </a:ln>
          <a:effectLst/>
        </p:spPr>
        <p:txBody>
          <a:bodyPr wrap="square" rtlCol="0" anchor="ctr" anchorCtr="0">
            <a:noAutofit/>
          </a:bodyPr>
          <a:lstStyle>
            <a:lvl1pPr marL="0" indent="0" algn="ctr">
              <a:buNone/>
              <a:defRPr lang="ru-RU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dirty="0"/>
              <a:t>Щелкните значок, чтобы добавить фото</a:t>
            </a:r>
          </a:p>
        </p:txBody>
      </p:sp>
      <p:sp>
        <p:nvSpPr>
          <p:cNvPr id="23" name="Текст 14">
            <a:extLst>
              <a:ext uri="{FF2B5EF4-FFF2-40B4-BE49-F238E27FC236}">
                <a16:creationId xmlns="" xmlns:a16="http://schemas.microsoft.com/office/drawing/2014/main" id="{C07E3FCF-AC8E-42D0-A379-0358791AF72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10255" y="5806439"/>
            <a:ext cx="4285247" cy="777240"/>
          </a:xfrm>
        </p:spPr>
        <p:txBody>
          <a:bodyPr rtlCol="0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ru-RU" sz="2500" spc="50" baseline="0">
                <a:solidFill>
                  <a:schemeClr val="bg1"/>
                </a:solidFill>
                <a:effectLst/>
              </a:defRPr>
            </a:lvl1pPr>
          </a:lstStyle>
          <a:p>
            <a:pPr lvl="0" rtl="0"/>
            <a:r>
              <a:rPr lang="ru-RU" noProof="0" dirty="0" err="1"/>
              <a:t>Lorem</a:t>
            </a:r>
            <a:r>
              <a:rPr lang="ru-RU" noProof="0" dirty="0"/>
              <a:t> </a:t>
            </a:r>
            <a:r>
              <a:rPr lang="ru-RU" noProof="0" dirty="0" err="1"/>
              <a:t>Ipsum</a:t>
            </a:r>
            <a:r>
              <a:rPr lang="ru-RU" noProof="0" dirty="0"/>
              <a:t> </a:t>
            </a:r>
            <a:r>
              <a:rPr lang="ru-RU" noProof="0" dirty="0" err="1"/>
              <a:t>Dolor</a:t>
            </a:r>
            <a:r>
              <a:rPr lang="ru-RU" noProof="0" dirty="0"/>
              <a:t> </a:t>
            </a:r>
            <a:r>
              <a:rPr lang="ru-RU" noProof="0" dirty="0" err="1"/>
              <a:t>Sit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209604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вертикальный текст">
    <p:bg>
      <p:bgPr>
        <a:gradFill>
          <a:gsLst>
            <a:gs pos="17000">
              <a:schemeClr val="accent1"/>
            </a:gs>
            <a:gs pos="100000">
              <a:schemeClr val="accent6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Группа 31">
            <a:extLst>
              <a:ext uri="{FF2B5EF4-FFF2-40B4-BE49-F238E27FC236}">
                <a16:creationId xmlns="" xmlns:a16="http://schemas.microsoft.com/office/drawing/2014/main" id="{89C1D535-15FE-4AE9-BB66-5361D692D4DC}"/>
              </a:ext>
            </a:extLst>
          </p:cNvPr>
          <p:cNvGrpSpPr/>
          <p:nvPr userDrawn="1"/>
        </p:nvGrpSpPr>
        <p:grpSpPr>
          <a:xfrm>
            <a:off x="229449" y="233862"/>
            <a:ext cx="11709704" cy="6322883"/>
            <a:chOff x="229449" y="233862"/>
            <a:chExt cx="11709704" cy="6322883"/>
          </a:xfrm>
        </p:grpSpPr>
        <p:pic>
          <p:nvPicPr>
            <p:cNvPr id="12" name="Графический объект 11">
              <a:extLst>
                <a:ext uri="{FF2B5EF4-FFF2-40B4-BE49-F238E27FC236}">
                  <a16:creationId xmlns="" xmlns:a16="http://schemas.microsoft.com/office/drawing/2014/main" id="{6B275128-7496-498E-96B3-4133B3A6E9A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85193" y="233862"/>
              <a:ext cx="11421613" cy="3574800"/>
            </a:xfrm>
            <a:prstGeom prst="rect">
              <a:avLst/>
            </a:prstGeom>
          </p:spPr>
        </p:pic>
        <p:pic>
          <p:nvPicPr>
            <p:cNvPr id="13" name="Графический объект 12">
              <a:extLst>
                <a:ext uri="{FF2B5EF4-FFF2-40B4-BE49-F238E27FC236}">
                  <a16:creationId xmlns="" xmlns:a16="http://schemas.microsoft.com/office/drawing/2014/main" id="{C4170EEB-423D-4503-B447-5A6DFE4C6D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29449" y="283484"/>
              <a:ext cx="11682694" cy="6260400"/>
            </a:xfrm>
            <a:prstGeom prst="rect">
              <a:avLst/>
            </a:prstGeom>
          </p:spPr>
        </p:pic>
        <p:pic>
          <p:nvPicPr>
            <p:cNvPr id="28" name="Графический объект 27">
              <a:extLst>
                <a:ext uri="{FF2B5EF4-FFF2-40B4-BE49-F238E27FC236}">
                  <a16:creationId xmlns="" xmlns:a16="http://schemas.microsoft.com/office/drawing/2014/main" id="{EE4FC028-6A7F-464B-8DE4-89A5BC6A349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004666" y="282797"/>
              <a:ext cx="5167290" cy="669600"/>
            </a:xfrm>
            <a:prstGeom prst="rect">
              <a:avLst/>
            </a:prstGeom>
          </p:spPr>
        </p:pic>
        <p:pic>
          <p:nvPicPr>
            <p:cNvPr id="29" name="Графический объект 28">
              <a:extLst>
                <a:ext uri="{FF2B5EF4-FFF2-40B4-BE49-F238E27FC236}">
                  <a16:creationId xmlns="" xmlns:a16="http://schemas.microsoft.com/office/drawing/2014/main" id="{8D0E7667-1F91-4259-8E3E-2391F62372B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273201" y="264916"/>
              <a:ext cx="11549647" cy="6264000"/>
            </a:xfrm>
            <a:prstGeom prst="rect">
              <a:avLst/>
            </a:prstGeom>
          </p:spPr>
        </p:pic>
        <p:pic>
          <p:nvPicPr>
            <p:cNvPr id="30" name="Графический объект 29">
              <a:extLst>
                <a:ext uri="{FF2B5EF4-FFF2-40B4-BE49-F238E27FC236}">
                  <a16:creationId xmlns="" xmlns:a16="http://schemas.microsoft.com/office/drawing/2014/main" id="{E199AC3A-63E5-48DF-8EFB-E9DD14245BF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804248" y="1351145"/>
              <a:ext cx="11134905" cy="5205600"/>
            </a:xfrm>
            <a:prstGeom prst="rect">
              <a:avLst/>
            </a:prstGeom>
          </p:spPr>
        </p:pic>
        <p:pic>
          <p:nvPicPr>
            <p:cNvPr id="31" name="Графический объект 30">
              <a:extLst>
                <a:ext uri="{FF2B5EF4-FFF2-40B4-BE49-F238E27FC236}">
                  <a16:creationId xmlns="" xmlns:a16="http://schemas.microsoft.com/office/drawing/2014/main" id="{7082B659-6998-45CF-901F-834BBE16223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1740790" y="4438126"/>
              <a:ext cx="144000" cy="144000"/>
            </a:xfrm>
            <a:prstGeom prst="rect">
              <a:avLst/>
            </a:prstGeom>
          </p:spPr>
        </p:pic>
      </p:grpSp>
      <p:sp>
        <p:nvSpPr>
          <p:cNvPr id="10" name="Рисунок 11">
            <a:extLst>
              <a:ext uri="{FF2B5EF4-FFF2-40B4-BE49-F238E27FC236}">
                <a16:creationId xmlns="" xmlns:a16="http://schemas.microsoft.com/office/drawing/2014/main" id="{F4D93180-0DB3-4C63-9065-5D7EF7C2495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318504" y="777240"/>
            <a:ext cx="5202936" cy="5202936"/>
          </a:xfrm>
          <a:prstGeom prst="ellipse">
            <a:avLst/>
          </a:prstGeom>
          <a:noFill/>
          <a:ln w="63500">
            <a:solidFill>
              <a:schemeClr val="bg1"/>
            </a:solidFill>
          </a:ln>
          <a:effectLst/>
        </p:spPr>
        <p:txBody>
          <a:bodyPr rtlCol="0" anchor="ctr" anchorCtr="0"/>
          <a:lstStyle>
            <a:lvl1pPr marL="0" indent="0" algn="ctr">
              <a:buNone/>
              <a:defRPr lang="ru-RU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dirty="0"/>
              <a:t>Щелкните значок, чтобы добавить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6569200-4B56-44C7-BE76-EE495EF228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5256" y="4334256"/>
            <a:ext cx="2914991" cy="1325563"/>
          </a:xfrm>
        </p:spPr>
        <p:txBody>
          <a:bodyPr rtlCol="0"/>
          <a:lstStyle>
            <a:lvl1pPr algn="r">
              <a:defRPr lang="ru-RU" baseline="0">
                <a:solidFill>
                  <a:schemeClr val="bg1"/>
                </a:solidFill>
                <a:effectLst/>
              </a:defRPr>
            </a:lvl1pPr>
          </a:lstStyle>
          <a:p>
            <a:pPr rtl="0"/>
            <a:r>
              <a:rPr lang="ru-RU" noProof="0" dirty="0"/>
              <a:t>Десятый месяц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47A4CC3-9CF3-4BC4-869B-BC9E075241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lang="ru-RU">
                <a:solidFill>
                  <a:schemeClr val="bg1"/>
                </a:solidFill>
                <a:effectLst/>
              </a:defRPr>
            </a:lvl1pPr>
          </a:lstStyle>
          <a:p>
            <a:pPr rtl="0"/>
            <a:fld id="{1AE79C76-63EB-410C-B7D1-E9EDFD942730}" type="datetimeFigureOut">
              <a:rPr lang="ru-RU" noProof="0" smtClean="0"/>
              <a:pPr rtl="0"/>
              <a:t>09.01.2025</a:t>
            </a:fld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678A5C8-7868-450A-AD77-66FEFB7A3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lang="ru-RU">
                <a:solidFill>
                  <a:schemeClr val="bg1"/>
                </a:solidFill>
                <a:effectLst/>
              </a:defRPr>
            </a:lvl1pPr>
          </a:lstStyle>
          <a:p>
            <a:pPr rtl="0"/>
            <a:endParaRPr lang="ru-RU" noProof="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087F76C-2AE9-42CA-8ABB-8F58A8B18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lang="ru-RU">
                <a:solidFill>
                  <a:schemeClr val="bg1"/>
                </a:solidFill>
                <a:effectLst/>
              </a:defRPr>
            </a:lvl1pPr>
          </a:lstStyle>
          <a:p>
            <a:pPr rtl="0"/>
            <a:fld id="{CB7A94A6-63DE-4BAC-88F6-7A5821A40BD2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23" name="Текст 14">
            <a:extLst>
              <a:ext uri="{FF2B5EF4-FFF2-40B4-BE49-F238E27FC236}">
                <a16:creationId xmlns="" xmlns:a16="http://schemas.microsoft.com/office/drawing/2014/main" id="{18B2DEC3-D259-45E7-9A7E-B74BB5565ED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32688" y="5833872"/>
            <a:ext cx="2881767" cy="1019249"/>
          </a:xfrm>
        </p:spPr>
        <p:txBody>
          <a:bodyPr rtlCol="0">
            <a:normAutofit/>
          </a:bodyPr>
          <a:lstStyle>
            <a:lvl1pPr marL="0" indent="0" algn="r">
              <a:lnSpc>
                <a:spcPct val="114000"/>
              </a:lnSpc>
              <a:spcBef>
                <a:spcPts val="0"/>
              </a:spcBef>
              <a:buNone/>
              <a:defRPr lang="ru-RU" sz="2500" spc="50" baseline="0">
                <a:solidFill>
                  <a:schemeClr val="bg1"/>
                </a:solidFill>
                <a:effectLst/>
              </a:defRPr>
            </a:lvl1pPr>
          </a:lstStyle>
          <a:p>
            <a:pPr lvl="0" rtl="0"/>
            <a:r>
              <a:rPr lang="ru-RU" noProof="0" dirty="0" err="1"/>
              <a:t>Lorem</a:t>
            </a:r>
            <a:r>
              <a:rPr lang="ru-RU" noProof="0" dirty="0"/>
              <a:t> </a:t>
            </a:r>
            <a:r>
              <a:rPr lang="ru-RU" noProof="0" dirty="0" err="1"/>
              <a:t>Ipsum</a:t>
            </a:r>
            <a:r>
              <a:rPr lang="ru-RU" noProof="0" dirty="0"/>
              <a:t> </a:t>
            </a:r>
            <a:r>
              <a:rPr lang="ru-RU" noProof="0" dirty="0" err="1"/>
              <a:t>Dolor</a:t>
            </a:r>
            <a:r>
              <a:rPr lang="ru-RU" noProof="0" dirty="0"/>
              <a:t> </a:t>
            </a:r>
            <a:r>
              <a:rPr lang="ru-RU" noProof="0" dirty="0" err="1"/>
              <a:t>Sit</a:t>
            </a:r>
            <a:endParaRPr lang="ru-RU" noProof="0" dirty="0"/>
          </a:p>
        </p:txBody>
      </p:sp>
      <p:sp>
        <p:nvSpPr>
          <p:cNvPr id="25" name="Рисунок 24">
            <a:extLst>
              <a:ext uri="{FF2B5EF4-FFF2-40B4-BE49-F238E27FC236}">
                <a16:creationId xmlns="" xmlns:a16="http://schemas.microsoft.com/office/drawing/2014/main" id="{2A78E3EE-555C-422D-B7F9-EA24F1BAF679}"/>
              </a:ext>
            </a:extLst>
          </p:cNvPr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786384" y="2459736"/>
            <a:ext cx="1575583" cy="1572768"/>
          </a:xfrm>
          <a:prstGeom prst="ellipse">
            <a:avLst/>
          </a:prstGeom>
          <a:noFill/>
          <a:ln w="63500">
            <a:solidFill>
              <a:schemeClr val="bg1"/>
            </a:solidFill>
          </a:ln>
          <a:effectLst/>
        </p:spPr>
        <p:txBody>
          <a:bodyPr wrap="square" rtlCol="0" anchor="ctr" anchorCtr="0">
            <a:noAutofit/>
          </a:bodyPr>
          <a:lstStyle>
            <a:lvl1pPr marL="0" indent="0" algn="ctr">
              <a:buNone/>
              <a:defRPr lang="ru-RU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dirty="0"/>
              <a:t>Щелкните значок, чтобы добавить фото</a:t>
            </a:r>
          </a:p>
        </p:txBody>
      </p:sp>
      <p:sp>
        <p:nvSpPr>
          <p:cNvPr id="26" name="Рисунок 25">
            <a:extLst>
              <a:ext uri="{FF2B5EF4-FFF2-40B4-BE49-F238E27FC236}">
                <a16:creationId xmlns="" xmlns:a16="http://schemas.microsoft.com/office/drawing/2014/main" id="{FAAD8576-4E8B-473C-A9F2-19E0A00994F7}"/>
              </a:ext>
            </a:extLst>
          </p:cNvPr>
          <p:cNvSpPr>
            <a:spLocks noGrp="1" noChangeAspect="1"/>
          </p:cNvSpPr>
          <p:nvPr>
            <p:ph type="pic" sz="quarter" idx="19" hasCustomPrompt="1"/>
          </p:nvPr>
        </p:nvSpPr>
        <p:spPr>
          <a:xfrm>
            <a:off x="2715768" y="777240"/>
            <a:ext cx="3068723" cy="3063240"/>
          </a:xfrm>
          <a:prstGeom prst="ellipse">
            <a:avLst/>
          </a:prstGeom>
          <a:noFill/>
          <a:ln w="63500">
            <a:solidFill>
              <a:schemeClr val="bg1"/>
            </a:solidFill>
          </a:ln>
          <a:effectLst/>
        </p:spPr>
        <p:txBody>
          <a:bodyPr wrap="square" rtlCol="0" anchor="ctr" anchorCtr="0">
            <a:noAutofit/>
          </a:bodyPr>
          <a:lstStyle>
            <a:lvl1pPr marL="0" indent="0" algn="ctr">
              <a:buNone/>
              <a:defRPr lang="ru-RU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dirty="0"/>
              <a:t>Щелкните значок, чтобы добавить фото</a:t>
            </a:r>
          </a:p>
        </p:txBody>
      </p:sp>
      <p:sp>
        <p:nvSpPr>
          <p:cNvPr id="27" name="Рисунок 26">
            <a:extLst>
              <a:ext uri="{FF2B5EF4-FFF2-40B4-BE49-F238E27FC236}">
                <a16:creationId xmlns="" xmlns:a16="http://schemas.microsoft.com/office/drawing/2014/main" id="{12DF910E-F574-447B-B3D3-0A761B4EB8C9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4581144" y="3813048"/>
            <a:ext cx="2409176" cy="2404872"/>
          </a:xfrm>
          <a:prstGeom prst="ellipse">
            <a:avLst/>
          </a:prstGeom>
          <a:noFill/>
          <a:ln w="63500">
            <a:solidFill>
              <a:schemeClr val="bg1"/>
            </a:solidFill>
          </a:ln>
          <a:effectLst/>
        </p:spPr>
        <p:txBody>
          <a:bodyPr wrap="square" rtlCol="0" anchor="ctr" anchorCtr="0">
            <a:noAutofit/>
          </a:bodyPr>
          <a:lstStyle>
            <a:lvl1pPr marL="0" indent="0" algn="ctr">
              <a:buNone/>
              <a:defRPr lang="ru-RU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dirty="0"/>
              <a:t>Щелкните значок, чтобы добавить фото</a:t>
            </a:r>
          </a:p>
        </p:txBody>
      </p:sp>
    </p:spTree>
    <p:extLst>
      <p:ext uri="{BB962C8B-B14F-4D97-AF65-F5344CB8AC3E}">
        <p14:creationId xmlns:p14="http://schemas.microsoft.com/office/powerpoint/2010/main" val="18127144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вертикальный текст">
    <p:bg>
      <p:bgPr>
        <a:gradFill>
          <a:gsLst>
            <a:gs pos="0">
              <a:schemeClr val="accent2"/>
            </a:gs>
            <a:gs pos="84000">
              <a:schemeClr val="accent5">
                <a:lumMod val="7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Группа 18">
            <a:extLst>
              <a:ext uri="{FF2B5EF4-FFF2-40B4-BE49-F238E27FC236}">
                <a16:creationId xmlns="" xmlns:a16="http://schemas.microsoft.com/office/drawing/2014/main" id="{CCCCD01B-490D-4F3F-B34B-059EC2B80668}"/>
              </a:ext>
            </a:extLst>
          </p:cNvPr>
          <p:cNvGrpSpPr/>
          <p:nvPr userDrawn="1"/>
        </p:nvGrpSpPr>
        <p:grpSpPr>
          <a:xfrm>
            <a:off x="359344" y="184651"/>
            <a:ext cx="11524164" cy="6283315"/>
            <a:chOff x="359344" y="184651"/>
            <a:chExt cx="11524164" cy="6283315"/>
          </a:xfrm>
          <a:solidFill>
            <a:schemeClr val="bg1">
              <a:alpha val="16006"/>
            </a:schemeClr>
          </a:solidFill>
        </p:grpSpPr>
        <p:pic>
          <p:nvPicPr>
            <p:cNvPr id="11" name="Графический объект 10">
              <a:extLst>
                <a:ext uri="{FF2B5EF4-FFF2-40B4-BE49-F238E27FC236}">
                  <a16:creationId xmlns="" xmlns:a16="http://schemas.microsoft.com/office/drawing/2014/main" id="{0669EBD2-1035-4C38-8422-4F3A988DE98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11251" y="254748"/>
              <a:ext cx="2855876" cy="6156000"/>
            </a:xfrm>
            <a:prstGeom prst="rect">
              <a:avLst/>
            </a:prstGeom>
          </p:spPr>
        </p:pic>
        <p:pic>
          <p:nvPicPr>
            <p:cNvPr id="14" name="Графический объект 13">
              <a:extLst>
                <a:ext uri="{FF2B5EF4-FFF2-40B4-BE49-F238E27FC236}">
                  <a16:creationId xmlns="" xmlns:a16="http://schemas.microsoft.com/office/drawing/2014/main" id="{4AF36804-0D46-44B4-B63E-FE01467B757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80023" y="184651"/>
              <a:ext cx="11387179" cy="6271200"/>
            </a:xfrm>
            <a:prstGeom prst="rect">
              <a:avLst/>
            </a:prstGeom>
          </p:spPr>
        </p:pic>
        <p:pic>
          <p:nvPicPr>
            <p:cNvPr id="15" name="Графический объект 14">
              <a:extLst>
                <a:ext uri="{FF2B5EF4-FFF2-40B4-BE49-F238E27FC236}">
                  <a16:creationId xmlns="" xmlns:a16="http://schemas.microsoft.com/office/drawing/2014/main" id="{0BBAEFA2-86F2-4D56-9D84-34342C95FDD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027183" y="380993"/>
              <a:ext cx="4358738" cy="5947200"/>
            </a:xfrm>
            <a:prstGeom prst="rect">
              <a:avLst/>
            </a:prstGeom>
          </p:spPr>
        </p:pic>
        <p:pic>
          <p:nvPicPr>
            <p:cNvPr id="16" name="Графический объект 15">
              <a:extLst>
                <a:ext uri="{FF2B5EF4-FFF2-40B4-BE49-F238E27FC236}">
                  <a16:creationId xmlns="" xmlns:a16="http://schemas.microsoft.com/office/drawing/2014/main" id="{625D5ED6-A8CE-495D-A5EB-509B36EE5F6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20864" y="469509"/>
              <a:ext cx="1180553" cy="3884400"/>
            </a:xfrm>
            <a:prstGeom prst="rect">
              <a:avLst/>
            </a:prstGeom>
          </p:spPr>
        </p:pic>
        <p:pic>
          <p:nvPicPr>
            <p:cNvPr id="17" name="Графический объект 16">
              <a:extLst>
                <a:ext uri="{FF2B5EF4-FFF2-40B4-BE49-F238E27FC236}">
                  <a16:creationId xmlns="" xmlns:a16="http://schemas.microsoft.com/office/drawing/2014/main" id="{A8E497AE-4726-4301-927D-F14FF1DC071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784401" y="268766"/>
              <a:ext cx="10099107" cy="6199200"/>
            </a:xfrm>
            <a:prstGeom prst="rect">
              <a:avLst/>
            </a:prstGeom>
          </p:spPr>
        </p:pic>
        <p:pic>
          <p:nvPicPr>
            <p:cNvPr id="18" name="Графический объект 17">
              <a:extLst>
                <a:ext uri="{FF2B5EF4-FFF2-40B4-BE49-F238E27FC236}">
                  <a16:creationId xmlns="" xmlns:a16="http://schemas.microsoft.com/office/drawing/2014/main" id="{98789768-A6B3-4619-91B5-48717A86D7E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359344" y="2125327"/>
              <a:ext cx="144000" cy="144000"/>
            </a:xfrm>
            <a:prstGeom prst="rect">
              <a:avLst/>
            </a:prstGeom>
          </p:spPr>
        </p:pic>
      </p:grpSp>
      <p:sp>
        <p:nvSpPr>
          <p:cNvPr id="20" name="Рисунок 19">
            <a:extLst>
              <a:ext uri="{FF2B5EF4-FFF2-40B4-BE49-F238E27FC236}">
                <a16:creationId xmlns="" xmlns:a16="http://schemas.microsoft.com/office/drawing/2014/main" id="{31150079-C6AE-4380-B8F8-F9ABE614B93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82991" y="859092"/>
            <a:ext cx="10826019" cy="4331411"/>
          </a:xfrm>
          <a:prstGeom prst="rect">
            <a:avLst/>
          </a:prstGeom>
          <a:noFill/>
          <a:ln w="63500">
            <a:solidFill>
              <a:schemeClr val="bg1"/>
            </a:solidFill>
          </a:ln>
          <a:effectLst/>
        </p:spPr>
        <p:txBody>
          <a:bodyPr wrap="square" rtlCol="0" anchor="ctr" anchorCtr="0">
            <a:noAutofit/>
          </a:bodyPr>
          <a:lstStyle>
            <a:lvl1pPr marL="0" indent="0" algn="ctr">
              <a:buNone/>
              <a:defRPr lang="ru-RU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dirty="0"/>
              <a:t>Щелкните значок, чтобы добавить фото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47A4CC3-9CF3-4BC4-869B-BC9E075241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lang="ru-RU">
                <a:solidFill>
                  <a:schemeClr val="bg1"/>
                </a:solidFill>
                <a:effectLst/>
              </a:defRPr>
            </a:lvl1pPr>
          </a:lstStyle>
          <a:p>
            <a:pPr rtl="0"/>
            <a:fld id="{1AE79C76-63EB-410C-B7D1-E9EDFD942730}" type="datetimeFigureOut">
              <a:rPr lang="ru-RU" noProof="0" smtClean="0"/>
              <a:pPr rtl="0"/>
              <a:t>09.01.2025</a:t>
            </a:fld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678A5C8-7868-450A-AD77-66FEFB7A3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lang="ru-RU">
                <a:solidFill>
                  <a:schemeClr val="bg1"/>
                </a:solidFill>
                <a:effectLst/>
              </a:defRPr>
            </a:lvl1pPr>
          </a:lstStyle>
          <a:p>
            <a:pPr rtl="0"/>
            <a:endParaRPr lang="ru-RU" noProof="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087F76C-2AE9-42CA-8ABB-8F58A8B18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lang="ru-RU">
                <a:solidFill>
                  <a:schemeClr val="bg1"/>
                </a:solidFill>
                <a:effectLst/>
              </a:defRPr>
            </a:lvl1pPr>
          </a:lstStyle>
          <a:p>
            <a:pPr rtl="0"/>
            <a:fld id="{CB7A94A6-63DE-4BAC-88F6-7A5821A40BD2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23" name="Текст 14">
            <a:extLst>
              <a:ext uri="{FF2B5EF4-FFF2-40B4-BE49-F238E27FC236}">
                <a16:creationId xmlns="" xmlns:a16="http://schemas.microsoft.com/office/drawing/2014/main" id="{18B2DEC3-D259-45E7-9A7E-B74BB5565ED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750808" y="5559552"/>
            <a:ext cx="2881767" cy="1019249"/>
          </a:xfrm>
        </p:spPr>
        <p:txBody>
          <a:bodyPr rtlCol="0" anchor="ctr">
            <a:normAutofit/>
          </a:bodyPr>
          <a:lstStyle>
            <a:lvl1pPr marL="0" indent="0" algn="r">
              <a:lnSpc>
                <a:spcPct val="114000"/>
              </a:lnSpc>
              <a:spcBef>
                <a:spcPts val="0"/>
              </a:spcBef>
              <a:buNone/>
              <a:defRPr lang="ru-RU" sz="2500" spc="50" baseline="0">
                <a:solidFill>
                  <a:schemeClr val="bg1"/>
                </a:solidFill>
                <a:effectLst/>
              </a:defRPr>
            </a:lvl1pPr>
          </a:lstStyle>
          <a:p>
            <a:pPr lvl="0" rtl="0"/>
            <a:r>
              <a:rPr lang="ru-RU" noProof="0" dirty="0" err="1"/>
              <a:t>Lorem</a:t>
            </a:r>
            <a:r>
              <a:rPr lang="ru-RU" noProof="0" dirty="0"/>
              <a:t> </a:t>
            </a:r>
            <a:r>
              <a:rPr lang="ru-RU" noProof="0" dirty="0" err="1"/>
              <a:t>Ipsum</a:t>
            </a:r>
            <a:r>
              <a:rPr lang="ru-RU" noProof="0" dirty="0"/>
              <a:t> </a:t>
            </a:r>
            <a:r>
              <a:rPr lang="ru-RU" noProof="0" dirty="0" err="1"/>
              <a:t>Dolor</a:t>
            </a:r>
            <a:r>
              <a:rPr lang="ru-RU" noProof="0" dirty="0"/>
              <a:t> </a:t>
            </a:r>
            <a:r>
              <a:rPr lang="ru-RU" noProof="0" dirty="0" err="1"/>
              <a:t>Sit</a:t>
            </a:r>
            <a:endParaRPr lang="ru-RU" noProof="0" dirty="0"/>
          </a:p>
        </p:txBody>
      </p:sp>
      <p:sp>
        <p:nvSpPr>
          <p:cNvPr id="21" name="Заголовок 1">
            <a:extLst>
              <a:ext uri="{FF2B5EF4-FFF2-40B4-BE49-F238E27FC236}">
                <a16:creationId xmlns="" xmlns:a16="http://schemas.microsoft.com/office/drawing/2014/main" id="{969C291A-AD95-0245-BA1D-DD760C977F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8271" y="5316319"/>
            <a:ext cx="4679617" cy="1325563"/>
          </a:xfrm>
        </p:spPr>
        <p:txBody>
          <a:bodyPr rtlCol="0"/>
          <a:lstStyle>
            <a:lvl1pPr algn="l">
              <a:defRPr lang="ru-RU" baseline="0">
                <a:solidFill>
                  <a:schemeClr val="bg1"/>
                </a:solidFill>
                <a:effectLst/>
              </a:defRPr>
            </a:lvl1pPr>
          </a:lstStyle>
          <a:p>
            <a:pPr rtl="0"/>
            <a:r>
              <a:rPr lang="ru-RU" noProof="0" dirty="0"/>
              <a:t>Одиннадцатый месяц</a:t>
            </a:r>
          </a:p>
        </p:txBody>
      </p:sp>
    </p:spTree>
    <p:extLst>
      <p:ext uri="{BB962C8B-B14F-4D97-AF65-F5344CB8AC3E}">
        <p14:creationId xmlns:p14="http://schemas.microsoft.com/office/powerpoint/2010/main" val="39159424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вертикальный текст">
    <p:bg>
      <p:bgPr>
        <a:gradFill flip="none" rotWithShape="1">
          <a:gsLst>
            <a:gs pos="82000">
              <a:schemeClr val="accent1"/>
            </a:gs>
            <a:gs pos="0">
              <a:schemeClr val="accent5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Группа 30">
            <a:extLst>
              <a:ext uri="{FF2B5EF4-FFF2-40B4-BE49-F238E27FC236}">
                <a16:creationId xmlns="" xmlns:a16="http://schemas.microsoft.com/office/drawing/2014/main" id="{109E4FCE-4D16-429B-943E-A6B3E1C9FA1B}"/>
              </a:ext>
            </a:extLst>
          </p:cNvPr>
          <p:cNvGrpSpPr/>
          <p:nvPr userDrawn="1"/>
        </p:nvGrpSpPr>
        <p:grpSpPr>
          <a:xfrm>
            <a:off x="232073" y="293318"/>
            <a:ext cx="11593374" cy="6229552"/>
            <a:chOff x="232073" y="293318"/>
            <a:chExt cx="11593374" cy="6229552"/>
          </a:xfrm>
        </p:grpSpPr>
        <p:pic>
          <p:nvPicPr>
            <p:cNvPr id="10" name="Графический объект 9">
              <a:extLst>
                <a:ext uri="{FF2B5EF4-FFF2-40B4-BE49-F238E27FC236}">
                  <a16:creationId xmlns="" xmlns:a16="http://schemas.microsoft.com/office/drawing/2014/main" id="{94556B1E-8FB8-4605-9F61-EC90EB79A1B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32073" y="293318"/>
              <a:ext cx="11593374" cy="6127200"/>
            </a:xfrm>
            <a:prstGeom prst="rect">
              <a:avLst/>
            </a:prstGeom>
          </p:spPr>
        </p:pic>
        <p:pic>
          <p:nvPicPr>
            <p:cNvPr id="12" name="Графический объект 11">
              <a:extLst>
                <a:ext uri="{FF2B5EF4-FFF2-40B4-BE49-F238E27FC236}">
                  <a16:creationId xmlns="" xmlns:a16="http://schemas.microsoft.com/office/drawing/2014/main" id="{CB2C9F81-53BA-491A-86CC-E487FC29142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48877" y="3526821"/>
              <a:ext cx="6246000" cy="2996049"/>
            </a:xfrm>
            <a:prstGeom prst="rect">
              <a:avLst/>
            </a:prstGeom>
          </p:spPr>
        </p:pic>
        <p:pic>
          <p:nvPicPr>
            <p:cNvPr id="13" name="Графический объект 12">
              <a:extLst>
                <a:ext uri="{FF2B5EF4-FFF2-40B4-BE49-F238E27FC236}">
                  <a16:creationId xmlns="" xmlns:a16="http://schemas.microsoft.com/office/drawing/2014/main" id="{E6F9022F-9D48-4ECD-8425-93DCDB21224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375813" y="520667"/>
              <a:ext cx="7938039" cy="5893200"/>
            </a:xfrm>
            <a:prstGeom prst="rect">
              <a:avLst/>
            </a:prstGeom>
          </p:spPr>
        </p:pic>
        <p:pic>
          <p:nvPicPr>
            <p:cNvPr id="27" name="Графический объект 26">
              <a:extLst>
                <a:ext uri="{FF2B5EF4-FFF2-40B4-BE49-F238E27FC236}">
                  <a16:creationId xmlns="" xmlns:a16="http://schemas.microsoft.com/office/drawing/2014/main" id="{FE10765A-FD00-4D96-8F8A-947A674C9A2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674464" y="475200"/>
              <a:ext cx="6352258" cy="5907600"/>
            </a:xfrm>
            <a:prstGeom prst="rect">
              <a:avLst/>
            </a:prstGeom>
          </p:spPr>
        </p:pic>
        <p:pic>
          <p:nvPicPr>
            <p:cNvPr id="28" name="Графический объект 27">
              <a:extLst>
                <a:ext uri="{FF2B5EF4-FFF2-40B4-BE49-F238E27FC236}">
                  <a16:creationId xmlns="" xmlns:a16="http://schemas.microsoft.com/office/drawing/2014/main" id="{F7CCE647-265B-4ECE-B704-428E97712DE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4148390" y="607345"/>
              <a:ext cx="7280509" cy="5720400"/>
            </a:xfrm>
            <a:prstGeom prst="rect">
              <a:avLst/>
            </a:prstGeom>
          </p:spPr>
        </p:pic>
        <p:pic>
          <p:nvPicPr>
            <p:cNvPr id="29" name="Графический объект 28">
              <a:extLst>
                <a:ext uri="{FF2B5EF4-FFF2-40B4-BE49-F238E27FC236}">
                  <a16:creationId xmlns="" xmlns:a16="http://schemas.microsoft.com/office/drawing/2014/main" id="{83D605B8-0035-4AE5-9086-5B983D62B0D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9823192" y="652933"/>
              <a:ext cx="1648884" cy="1090800"/>
            </a:xfrm>
            <a:prstGeom prst="rect">
              <a:avLst/>
            </a:prstGeom>
          </p:spPr>
        </p:pic>
        <p:pic>
          <p:nvPicPr>
            <p:cNvPr id="30" name="Графический объект 29">
              <a:extLst>
                <a:ext uri="{FF2B5EF4-FFF2-40B4-BE49-F238E27FC236}">
                  <a16:creationId xmlns="" xmlns:a16="http://schemas.microsoft.com/office/drawing/2014/main" id="{20F4FD87-4448-48A3-9CAA-BFAFE31E080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8642684" y="375240"/>
              <a:ext cx="108000" cy="108000"/>
            </a:xfrm>
            <a:prstGeom prst="rect">
              <a:avLst/>
            </a:prstGeom>
          </p:spPr>
        </p:pic>
      </p:grp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6569200-4B56-44C7-BE76-EE495EF228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40668" y="2264424"/>
            <a:ext cx="3003217" cy="1325563"/>
          </a:xfrm>
        </p:spPr>
        <p:txBody>
          <a:bodyPr rtlCol="0"/>
          <a:lstStyle>
            <a:lvl1pPr algn="l">
              <a:defRPr lang="ru-RU" baseline="0">
                <a:solidFill>
                  <a:schemeClr val="bg1"/>
                </a:solidFill>
                <a:effectLst/>
              </a:defRPr>
            </a:lvl1pPr>
          </a:lstStyle>
          <a:p>
            <a:pPr rtl="0"/>
            <a:r>
              <a:rPr lang="ru-RU" noProof="0" dirty="0"/>
              <a:t>Двенадцатый месяц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47A4CC3-9CF3-4BC4-869B-BC9E075241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lang="ru-RU">
                <a:solidFill>
                  <a:schemeClr val="bg1"/>
                </a:solidFill>
                <a:effectLst/>
              </a:defRPr>
            </a:lvl1pPr>
          </a:lstStyle>
          <a:p>
            <a:pPr rtl="0"/>
            <a:fld id="{1AE79C76-63EB-410C-B7D1-E9EDFD942730}" type="datetimeFigureOut">
              <a:rPr lang="ru-RU" noProof="0" smtClean="0"/>
              <a:pPr rtl="0"/>
              <a:t>09.01.2025</a:t>
            </a:fld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678A5C8-7868-450A-AD77-66FEFB7A3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lang="ru-RU">
                <a:solidFill>
                  <a:schemeClr val="bg1"/>
                </a:solidFill>
                <a:effectLst/>
              </a:defRPr>
            </a:lvl1pPr>
          </a:lstStyle>
          <a:p>
            <a:pPr rtl="0"/>
            <a:endParaRPr lang="ru-RU" noProof="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087F76C-2AE9-42CA-8ABB-8F58A8B18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lang="ru-RU">
                <a:solidFill>
                  <a:schemeClr val="bg1"/>
                </a:solidFill>
                <a:effectLst/>
              </a:defRPr>
            </a:lvl1pPr>
          </a:lstStyle>
          <a:p>
            <a:pPr rtl="0"/>
            <a:fld id="{CB7A94A6-63DE-4BAC-88F6-7A5821A40BD2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23" name="Текст 14">
            <a:extLst>
              <a:ext uri="{FF2B5EF4-FFF2-40B4-BE49-F238E27FC236}">
                <a16:creationId xmlns="" xmlns:a16="http://schemas.microsoft.com/office/drawing/2014/main" id="{18B2DEC3-D259-45E7-9A7E-B74BB5565ED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961120" y="3785616"/>
            <a:ext cx="2881767" cy="1019249"/>
          </a:xfrm>
        </p:spPr>
        <p:txBody>
          <a:bodyPr rtlCol="0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ru-RU" sz="2500" spc="50" baseline="0">
                <a:solidFill>
                  <a:schemeClr val="bg1"/>
                </a:solidFill>
                <a:effectLst/>
              </a:defRPr>
            </a:lvl1pPr>
          </a:lstStyle>
          <a:p>
            <a:pPr lvl="0" rtl="0"/>
            <a:r>
              <a:rPr lang="ru-RU" noProof="0" dirty="0" err="1"/>
              <a:t>Lorem</a:t>
            </a:r>
            <a:r>
              <a:rPr lang="ru-RU" noProof="0" dirty="0"/>
              <a:t> </a:t>
            </a:r>
            <a:r>
              <a:rPr lang="ru-RU" noProof="0" dirty="0" err="1"/>
              <a:t>Ipsum</a:t>
            </a:r>
            <a:r>
              <a:rPr lang="ru-RU" noProof="0" dirty="0"/>
              <a:t> </a:t>
            </a:r>
            <a:r>
              <a:rPr lang="ru-RU" noProof="0" dirty="0" err="1"/>
              <a:t>Dolor</a:t>
            </a:r>
            <a:r>
              <a:rPr lang="ru-RU" noProof="0" dirty="0"/>
              <a:t> </a:t>
            </a:r>
            <a:r>
              <a:rPr lang="ru-RU" noProof="0" dirty="0" err="1"/>
              <a:t>Sit</a:t>
            </a:r>
            <a:endParaRPr lang="ru-RU" noProof="0" dirty="0"/>
          </a:p>
        </p:txBody>
      </p:sp>
      <p:sp>
        <p:nvSpPr>
          <p:cNvPr id="22" name="Рисунок 21">
            <a:extLst>
              <a:ext uri="{FF2B5EF4-FFF2-40B4-BE49-F238E27FC236}">
                <a16:creationId xmlns="" xmlns:a16="http://schemas.microsoft.com/office/drawing/2014/main" id="{DFA70087-9540-496D-AA8A-F5B08E0AF37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16859" y="859093"/>
            <a:ext cx="7436541" cy="5111496"/>
          </a:xfrm>
          <a:prstGeom prst="rect">
            <a:avLst/>
          </a:prstGeom>
          <a:noFill/>
          <a:ln w="63500">
            <a:solidFill>
              <a:schemeClr val="bg1"/>
            </a:solidFill>
          </a:ln>
          <a:effectLst/>
        </p:spPr>
        <p:txBody>
          <a:bodyPr wrap="square" rtlCol="0" anchor="ctr" anchorCtr="0">
            <a:noAutofit/>
          </a:bodyPr>
          <a:lstStyle>
            <a:lvl1pPr marL="0" indent="0" algn="ctr">
              <a:buNone/>
              <a:defRPr lang="ru-RU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dirty="0"/>
              <a:t>Щелкните значок, чтобы добавить фото</a:t>
            </a:r>
          </a:p>
        </p:txBody>
      </p:sp>
      <p:sp>
        <p:nvSpPr>
          <p:cNvPr id="24" name="Рисунок 23">
            <a:extLst>
              <a:ext uri="{FF2B5EF4-FFF2-40B4-BE49-F238E27FC236}">
                <a16:creationId xmlns="" xmlns:a16="http://schemas.microsoft.com/office/drawing/2014/main" id="{4D75BD4A-D07A-4DBF-9CA9-2A4E2BEC88A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260999" y="483240"/>
            <a:ext cx="2505456" cy="2509200"/>
          </a:xfrm>
          <a:prstGeom prst="ellipse">
            <a:avLst/>
          </a:prstGeom>
          <a:noFill/>
          <a:ln w="63500">
            <a:solidFill>
              <a:schemeClr val="bg1"/>
            </a:solidFill>
          </a:ln>
          <a:effectLst/>
        </p:spPr>
        <p:txBody>
          <a:bodyPr wrap="square" rtlCol="0" anchor="ctr" anchorCtr="0">
            <a:noAutofit/>
          </a:bodyPr>
          <a:lstStyle>
            <a:lvl1pPr marL="0" indent="0" algn="ctr">
              <a:buNone/>
              <a:defRPr lang="ru-RU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dirty="0"/>
              <a:t>Щелкните значок, чтобы добавить фото</a:t>
            </a:r>
          </a:p>
        </p:txBody>
      </p:sp>
    </p:spTree>
    <p:extLst>
      <p:ext uri="{BB962C8B-B14F-4D97-AF65-F5344CB8AC3E}">
        <p14:creationId xmlns:p14="http://schemas.microsoft.com/office/powerpoint/2010/main" val="897232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gradFill>
          <a:gsLst>
            <a:gs pos="31000">
              <a:schemeClr val="accent6">
                <a:lumMod val="75000"/>
              </a:schemeClr>
            </a:gs>
            <a:gs pos="100000">
              <a:schemeClr val="accent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Группа 29">
            <a:extLst>
              <a:ext uri="{FF2B5EF4-FFF2-40B4-BE49-F238E27FC236}">
                <a16:creationId xmlns="" xmlns:a16="http://schemas.microsoft.com/office/drawing/2014/main" id="{5523E3B9-AC60-4E86-B413-13A5253F0834}"/>
              </a:ext>
            </a:extLst>
          </p:cNvPr>
          <p:cNvGrpSpPr/>
          <p:nvPr userDrawn="1"/>
        </p:nvGrpSpPr>
        <p:grpSpPr>
          <a:xfrm>
            <a:off x="430971" y="218636"/>
            <a:ext cx="11421394" cy="6253086"/>
            <a:chOff x="430971" y="218636"/>
            <a:chExt cx="11421394" cy="6253086"/>
          </a:xfrm>
        </p:grpSpPr>
        <p:pic>
          <p:nvPicPr>
            <p:cNvPr id="24" name="Графический объект 23">
              <a:extLst>
                <a:ext uri="{FF2B5EF4-FFF2-40B4-BE49-F238E27FC236}">
                  <a16:creationId xmlns="" xmlns:a16="http://schemas.microsoft.com/office/drawing/2014/main" id="{1F9C169C-281C-4A1C-9E0B-50066832D4F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10332" y="218636"/>
              <a:ext cx="11242033" cy="6192000"/>
            </a:xfrm>
            <a:prstGeom prst="rect">
              <a:avLst/>
            </a:prstGeom>
          </p:spPr>
        </p:pic>
        <p:pic>
          <p:nvPicPr>
            <p:cNvPr id="25" name="Графический объект 24">
              <a:extLst>
                <a:ext uri="{FF2B5EF4-FFF2-40B4-BE49-F238E27FC236}">
                  <a16:creationId xmlns="" xmlns:a16="http://schemas.microsoft.com/office/drawing/2014/main" id="{D7D81077-E88F-440C-9A83-449AE0BF0D7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01028" y="340922"/>
              <a:ext cx="11233453" cy="6130800"/>
            </a:xfrm>
            <a:prstGeom prst="rect">
              <a:avLst/>
            </a:prstGeom>
          </p:spPr>
        </p:pic>
        <p:pic>
          <p:nvPicPr>
            <p:cNvPr id="26" name="Графический объект 25">
              <a:extLst>
                <a:ext uri="{FF2B5EF4-FFF2-40B4-BE49-F238E27FC236}">
                  <a16:creationId xmlns="" xmlns:a16="http://schemas.microsoft.com/office/drawing/2014/main" id="{3EA2BDA6-F714-43A2-94B3-BC0CC095892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30971" y="435367"/>
              <a:ext cx="10639739" cy="5205600"/>
            </a:xfrm>
            <a:prstGeom prst="rect">
              <a:avLst/>
            </a:prstGeom>
          </p:spPr>
        </p:pic>
        <p:pic>
          <p:nvPicPr>
            <p:cNvPr id="27" name="Графический объект 26">
              <a:extLst>
                <a:ext uri="{FF2B5EF4-FFF2-40B4-BE49-F238E27FC236}">
                  <a16:creationId xmlns="" xmlns:a16="http://schemas.microsoft.com/office/drawing/2014/main" id="{C6E0CFFE-1D74-4D4A-A314-ABF4F00977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932402" y="228380"/>
              <a:ext cx="9672194" cy="6130800"/>
            </a:xfrm>
            <a:prstGeom prst="rect">
              <a:avLst/>
            </a:prstGeom>
          </p:spPr>
        </p:pic>
        <p:pic>
          <p:nvPicPr>
            <p:cNvPr id="28" name="Графический объект 27">
              <a:extLst>
                <a:ext uri="{FF2B5EF4-FFF2-40B4-BE49-F238E27FC236}">
                  <a16:creationId xmlns="" xmlns:a16="http://schemas.microsoft.com/office/drawing/2014/main" id="{EBCDC27F-155D-4A1C-B4B5-6E0B3BDB727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573624" y="1176848"/>
              <a:ext cx="7860376" cy="5104800"/>
            </a:xfrm>
            <a:prstGeom prst="rect">
              <a:avLst/>
            </a:prstGeom>
          </p:spPr>
        </p:pic>
        <p:pic>
          <p:nvPicPr>
            <p:cNvPr id="29" name="Графический объект 28">
              <a:extLst>
                <a:ext uri="{FF2B5EF4-FFF2-40B4-BE49-F238E27FC236}">
                  <a16:creationId xmlns="" xmlns:a16="http://schemas.microsoft.com/office/drawing/2014/main" id="{87978569-1408-4DF9-94FD-B1031EE0416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181648" y="1906435"/>
              <a:ext cx="136800" cy="136800"/>
            </a:xfrm>
            <a:prstGeom prst="rect">
              <a:avLst/>
            </a:prstGeom>
          </p:spPr>
        </p:pic>
      </p:grp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3D49335-FB53-4B04-8BF8-2FE27DFB8D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84774" y="883689"/>
            <a:ext cx="4248443" cy="1325563"/>
          </a:xfrm>
        </p:spPr>
        <p:txBody>
          <a:bodyPr rtlCol="0">
            <a:normAutofit/>
          </a:bodyPr>
          <a:lstStyle>
            <a:lvl1pPr>
              <a:defRPr lang="ru-RU" sz="6000" b="1" baseline="0">
                <a:solidFill>
                  <a:schemeClr val="bg1"/>
                </a:solidFill>
                <a:effectLst/>
              </a:defRPr>
            </a:lvl1pPr>
          </a:lstStyle>
          <a:p>
            <a:pPr rtl="0"/>
            <a:r>
              <a:rPr lang="ru-RU" noProof="0" dirty="0"/>
              <a:t>Первый месяц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65F8C2A-F45C-473D-9CE0-978D42D82C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 lang="ru-RU">
                <a:solidFill>
                  <a:schemeClr val="bg1"/>
                </a:solidFill>
              </a:defRPr>
            </a:lvl1pPr>
          </a:lstStyle>
          <a:p>
            <a:pPr rtl="0"/>
            <a:fld id="{1AE79C76-63EB-410C-B7D1-E9EDFD942730}" type="datetimeFigureOut">
              <a:rPr lang="ru-RU" noProof="0" smtClean="0"/>
              <a:pPr rtl="0"/>
              <a:t>09.01.2025</a:t>
            </a:fld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AF747BF-36C8-4A84-8AF0-983490308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>
            <a:lvl1pPr>
              <a:defRPr lang="ru-RU">
                <a:solidFill>
                  <a:schemeClr val="bg1"/>
                </a:solidFill>
              </a:defRPr>
            </a:lvl1pPr>
          </a:lstStyle>
          <a:p>
            <a:pPr rtl="0"/>
            <a:endParaRPr lang="ru-RU" noProof="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37CB2CA-DF28-49BB-B957-F0C11C0AF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 lang="ru-RU">
                <a:solidFill>
                  <a:schemeClr val="bg1"/>
                </a:solidFill>
              </a:defRPr>
            </a:lvl1pPr>
          </a:lstStyle>
          <a:p>
            <a:pPr rtl="0"/>
            <a:fld id="{CB7A94A6-63DE-4BAC-88F6-7A5821A40BD2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10" name="Текст 9">
            <a:extLst>
              <a:ext uri="{FF2B5EF4-FFF2-40B4-BE49-F238E27FC236}">
                <a16:creationId xmlns="" xmlns:a16="http://schemas.microsoft.com/office/drawing/2014/main" id="{F5F892EC-164D-4E6E-BDF5-551ED57E09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02022" y="1993552"/>
            <a:ext cx="4248150" cy="53274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ru-RU" sz="2500" spc="50" baseline="0">
                <a:solidFill>
                  <a:schemeClr val="bg1"/>
                </a:solidFill>
                <a:effectLst/>
              </a:defRPr>
            </a:lvl1pPr>
          </a:lstStyle>
          <a:p>
            <a:pPr lvl="0" rtl="0"/>
            <a:r>
              <a:rPr lang="ru-RU" noProof="0" dirty="0" err="1"/>
              <a:t>Lorem</a:t>
            </a:r>
            <a:r>
              <a:rPr lang="ru-RU" noProof="0" dirty="0"/>
              <a:t> </a:t>
            </a:r>
            <a:r>
              <a:rPr lang="ru-RU" noProof="0" dirty="0" err="1"/>
              <a:t>Ipsum</a:t>
            </a:r>
            <a:r>
              <a:rPr lang="ru-RU" noProof="0" dirty="0"/>
              <a:t> </a:t>
            </a:r>
            <a:r>
              <a:rPr lang="ru-RU" noProof="0" dirty="0" err="1"/>
              <a:t>Dolor</a:t>
            </a:r>
            <a:r>
              <a:rPr lang="ru-RU" noProof="0" dirty="0"/>
              <a:t> </a:t>
            </a:r>
            <a:r>
              <a:rPr lang="ru-RU" noProof="0" dirty="0" err="1"/>
              <a:t>Sit</a:t>
            </a:r>
            <a:endParaRPr lang="ru-RU" noProof="0" dirty="0"/>
          </a:p>
        </p:txBody>
      </p:sp>
      <p:sp>
        <p:nvSpPr>
          <p:cNvPr id="16" name="Рисунок 16">
            <a:extLst>
              <a:ext uri="{FF2B5EF4-FFF2-40B4-BE49-F238E27FC236}">
                <a16:creationId xmlns="" xmlns:a16="http://schemas.microsoft.com/office/drawing/2014/main" id="{7EECC126-AFB4-BA44-BC8F-EC97B266CA89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6332233" y="824892"/>
            <a:ext cx="5204546" cy="5047488"/>
          </a:xfrm>
          <a:prstGeom prst="ellipse">
            <a:avLst/>
          </a:prstGeom>
          <a:noFill/>
          <a:ln w="63500">
            <a:solidFill>
              <a:schemeClr val="bg1"/>
            </a:solidFill>
          </a:ln>
          <a:effectLst/>
        </p:spPr>
        <p:txBody>
          <a:bodyPr wrap="square" rtlCol="0" anchor="ctr" anchorCtr="0">
            <a:noAutofit/>
          </a:bodyPr>
          <a:lstStyle>
            <a:lvl1pPr marL="0" indent="0" algn="ctr">
              <a:buNone/>
              <a:defRPr lang="ru-RU">
                <a:solidFill>
                  <a:schemeClr val="bg1"/>
                </a:solidFill>
                <a:effectLst/>
              </a:defRPr>
            </a:lvl1pPr>
          </a:lstStyle>
          <a:p>
            <a:pPr rtl="0"/>
            <a:r>
              <a:rPr lang="ru-RU" noProof="0" dirty="0"/>
              <a:t>Щелкните значок, чтобы добавить фото</a:t>
            </a:r>
          </a:p>
        </p:txBody>
      </p:sp>
      <p:sp>
        <p:nvSpPr>
          <p:cNvPr id="17" name="Рисунок 16">
            <a:extLst>
              <a:ext uri="{FF2B5EF4-FFF2-40B4-BE49-F238E27FC236}">
                <a16:creationId xmlns="" xmlns:a16="http://schemas.microsoft.com/office/drawing/2014/main" id="{C9078993-5025-AE46-8886-C9D1A9F91F06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854025" y="2483467"/>
            <a:ext cx="3182112" cy="3178506"/>
          </a:xfrm>
          <a:prstGeom prst="ellipse">
            <a:avLst/>
          </a:prstGeom>
          <a:noFill/>
          <a:ln w="63500">
            <a:solidFill>
              <a:schemeClr val="bg1"/>
            </a:solidFill>
          </a:ln>
          <a:effectLst/>
        </p:spPr>
        <p:txBody>
          <a:bodyPr wrap="square" rtlCol="0" anchor="ctr" anchorCtr="0">
            <a:noAutofit/>
          </a:bodyPr>
          <a:lstStyle>
            <a:lvl1pPr marL="0" indent="0" algn="ctr">
              <a:buNone/>
              <a:defRPr lang="ru-RU">
                <a:solidFill>
                  <a:schemeClr val="bg1"/>
                </a:solidFill>
                <a:effectLst/>
              </a:defRPr>
            </a:lvl1pPr>
          </a:lstStyle>
          <a:p>
            <a:pPr rtl="0"/>
            <a:r>
              <a:rPr lang="ru-RU" noProof="0" dirty="0"/>
              <a:t>Щелкните значок, чтобы добавить фото</a:t>
            </a:r>
          </a:p>
        </p:txBody>
      </p:sp>
    </p:spTree>
    <p:extLst>
      <p:ext uri="{BB962C8B-B14F-4D97-AF65-F5344CB8AC3E}">
        <p14:creationId xmlns:p14="http://schemas.microsoft.com/office/powerpoint/2010/main" val="4166809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bg>
      <p:bgPr>
        <a:gradFill>
          <a:gsLst>
            <a:gs pos="0">
              <a:schemeClr val="accent6"/>
            </a:gs>
            <a:gs pos="100000">
              <a:schemeClr val="accent5">
                <a:lumMod val="7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Группа 15">
            <a:extLst>
              <a:ext uri="{FF2B5EF4-FFF2-40B4-BE49-F238E27FC236}">
                <a16:creationId xmlns="" xmlns:a16="http://schemas.microsoft.com/office/drawing/2014/main" id="{A4F10EC8-0906-44EA-A5EA-B8787695D0D8}"/>
              </a:ext>
            </a:extLst>
          </p:cNvPr>
          <p:cNvGrpSpPr/>
          <p:nvPr userDrawn="1"/>
        </p:nvGrpSpPr>
        <p:grpSpPr>
          <a:xfrm>
            <a:off x="436585" y="414370"/>
            <a:ext cx="11401053" cy="6012000"/>
            <a:chOff x="436585" y="414370"/>
            <a:chExt cx="11401053" cy="6012000"/>
          </a:xfrm>
        </p:grpSpPr>
        <p:pic>
          <p:nvPicPr>
            <p:cNvPr id="10" name="Графический объект 9">
              <a:extLst>
                <a:ext uri="{FF2B5EF4-FFF2-40B4-BE49-F238E27FC236}">
                  <a16:creationId xmlns="" xmlns:a16="http://schemas.microsoft.com/office/drawing/2014/main" id="{D9FB202C-4F0A-4802-91A6-836B880D087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20639" y="446753"/>
              <a:ext cx="10925440" cy="5716800"/>
            </a:xfrm>
            <a:prstGeom prst="rect">
              <a:avLst/>
            </a:prstGeom>
          </p:spPr>
        </p:pic>
        <p:pic>
          <p:nvPicPr>
            <p:cNvPr id="11" name="Графический объект 10">
              <a:extLst>
                <a:ext uri="{FF2B5EF4-FFF2-40B4-BE49-F238E27FC236}">
                  <a16:creationId xmlns="" xmlns:a16="http://schemas.microsoft.com/office/drawing/2014/main" id="{D8D18849-E67D-4D03-9AF3-A2951C4B614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01102" y="414370"/>
              <a:ext cx="10930909" cy="6012000"/>
            </a:xfrm>
            <a:prstGeom prst="rect">
              <a:avLst/>
            </a:prstGeom>
          </p:spPr>
        </p:pic>
        <p:pic>
          <p:nvPicPr>
            <p:cNvPr id="12" name="Графический объект 11">
              <a:extLst>
                <a:ext uri="{FF2B5EF4-FFF2-40B4-BE49-F238E27FC236}">
                  <a16:creationId xmlns="" xmlns:a16="http://schemas.microsoft.com/office/drawing/2014/main" id="{08131578-5187-4E8C-9434-F33E01715A0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36585" y="666311"/>
              <a:ext cx="11401053" cy="4982400"/>
            </a:xfrm>
            <a:prstGeom prst="rect">
              <a:avLst/>
            </a:prstGeom>
          </p:spPr>
        </p:pic>
        <p:pic>
          <p:nvPicPr>
            <p:cNvPr id="13" name="Графический объект 12">
              <a:extLst>
                <a:ext uri="{FF2B5EF4-FFF2-40B4-BE49-F238E27FC236}">
                  <a16:creationId xmlns="" xmlns:a16="http://schemas.microsoft.com/office/drawing/2014/main" id="{C2CBAC89-31BC-4AF6-A213-BA40EC21E60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572966" y="1690877"/>
              <a:ext cx="9664280" cy="4597200"/>
            </a:xfrm>
            <a:prstGeom prst="rect">
              <a:avLst/>
            </a:prstGeom>
          </p:spPr>
        </p:pic>
        <p:pic>
          <p:nvPicPr>
            <p:cNvPr id="14" name="Графический объект 13">
              <a:extLst>
                <a:ext uri="{FF2B5EF4-FFF2-40B4-BE49-F238E27FC236}">
                  <a16:creationId xmlns="" xmlns:a16="http://schemas.microsoft.com/office/drawing/2014/main" id="{ABBDFB7C-54AC-43A0-974B-FB0F4640C24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957088" y="729380"/>
              <a:ext cx="9703346" cy="5428800"/>
            </a:xfrm>
            <a:prstGeom prst="rect">
              <a:avLst/>
            </a:prstGeom>
          </p:spPr>
        </p:pic>
        <p:pic>
          <p:nvPicPr>
            <p:cNvPr id="15" name="Графический объект 14">
              <a:extLst>
                <a:ext uri="{FF2B5EF4-FFF2-40B4-BE49-F238E27FC236}">
                  <a16:creationId xmlns="" xmlns:a16="http://schemas.microsoft.com/office/drawing/2014/main" id="{34CA781E-7722-4B46-B9C1-9BCF5995354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500966" y="4478101"/>
              <a:ext cx="144000" cy="144000"/>
            </a:xfrm>
            <a:prstGeom prst="rect">
              <a:avLst/>
            </a:prstGeom>
          </p:spPr>
        </p:pic>
      </p:grp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140A1F2-275F-419C-AAEA-D3A7C87987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01133" y="1048557"/>
            <a:ext cx="4341739" cy="2852737"/>
          </a:xfrm>
          <a:effectLst/>
        </p:spPr>
        <p:txBody>
          <a:bodyPr rtlCol="0" anchor="b">
            <a:normAutofit/>
          </a:bodyPr>
          <a:lstStyle>
            <a:lvl1pPr>
              <a:defRPr lang="ru-RU" sz="6000" b="1">
                <a:solidFill>
                  <a:schemeClr val="bg1"/>
                </a:solidFill>
                <a:effectLst/>
              </a:defRPr>
            </a:lvl1pPr>
          </a:lstStyle>
          <a:p>
            <a:pPr rtl="0"/>
            <a:r>
              <a:rPr lang="ru-RU" noProof="0" dirty="0"/>
              <a:t>Второй</a:t>
            </a:r>
            <a:br>
              <a:rPr lang="ru-RU" noProof="0" dirty="0"/>
            </a:br>
            <a:r>
              <a:rPr lang="ru-RU" noProof="0" dirty="0"/>
              <a:t>месяц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3ECBCE06-FC81-4704-B49B-BBDBA7F925C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301132" y="3938400"/>
            <a:ext cx="4046317" cy="1500187"/>
          </a:xfrm>
          <a:effectLst/>
        </p:spPr>
        <p:txBody>
          <a:bodyPr rtlCol="0">
            <a:normAutofit/>
          </a:bodyPr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lang="ru-RU" sz="2500">
                <a:solidFill>
                  <a:schemeClr val="bg1"/>
                </a:solidFill>
                <a:effectLst/>
              </a:defRPr>
            </a:lvl1pPr>
            <a:lvl2pPr marL="457200" indent="0">
              <a:buNone/>
              <a:defRPr lang="ru-RU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lang="ru-RU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lang="ru-RU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lang="ru-RU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lang="ru-RU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lang="ru-RU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lang="ru-RU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lang="ru-RU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dirty="0" err="1"/>
              <a:t>Lorem</a:t>
            </a:r>
            <a:r>
              <a:rPr lang="ru-RU" noProof="0" dirty="0"/>
              <a:t> </a:t>
            </a:r>
            <a:r>
              <a:rPr lang="ru-RU" noProof="0" dirty="0" err="1"/>
              <a:t>Ipsum</a:t>
            </a:r>
            <a:r>
              <a:rPr lang="ru-RU" noProof="0" dirty="0"/>
              <a:t/>
            </a:r>
            <a:br>
              <a:rPr lang="ru-RU" noProof="0" dirty="0"/>
            </a:br>
            <a:r>
              <a:rPr lang="ru-RU" noProof="0" dirty="0" err="1"/>
              <a:t>Dolor</a:t>
            </a:r>
            <a:r>
              <a:rPr lang="ru-RU" noProof="0" dirty="0"/>
              <a:t> </a:t>
            </a:r>
            <a:r>
              <a:rPr lang="ru-RU" noProof="0" dirty="0" err="1"/>
              <a:t>Sit</a:t>
            </a:r>
            <a:endParaRPr lang="ru-RU" noProof="0" dirty="0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E888C11-8129-43C9-A10B-7A893A15EF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effectLst/>
        </p:spPr>
        <p:txBody>
          <a:bodyPr rtlCol="0"/>
          <a:lstStyle>
            <a:lvl1pPr>
              <a:defRPr lang="ru-RU">
                <a:solidFill>
                  <a:schemeClr val="bg1"/>
                </a:solidFill>
                <a:effectLst/>
              </a:defRPr>
            </a:lvl1pPr>
          </a:lstStyle>
          <a:p>
            <a:pPr rtl="0"/>
            <a:fld id="{1AE79C76-63EB-410C-B7D1-E9EDFD942730}" type="datetimeFigureOut">
              <a:rPr lang="ru-RU" noProof="0" smtClean="0"/>
              <a:pPr rtl="0"/>
              <a:t>09.01.2025</a:t>
            </a:fld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0AA60DC-2B00-4764-BE37-0A7B8DB49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effectLst/>
        </p:spPr>
        <p:txBody>
          <a:bodyPr rtlCol="0"/>
          <a:lstStyle>
            <a:lvl1pPr>
              <a:defRPr lang="ru-RU">
                <a:solidFill>
                  <a:schemeClr val="bg1"/>
                </a:solidFill>
                <a:effectLst/>
              </a:defRPr>
            </a:lvl1pPr>
          </a:lstStyle>
          <a:p>
            <a:pPr rtl="0"/>
            <a:endParaRPr lang="ru-RU" noProof="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42D5888-8E88-44C3-89C1-FE20B9D7D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ffectLst/>
        </p:spPr>
        <p:txBody>
          <a:bodyPr rtlCol="0"/>
          <a:lstStyle>
            <a:lvl1pPr>
              <a:defRPr lang="ru-RU">
                <a:solidFill>
                  <a:schemeClr val="bg1"/>
                </a:solidFill>
                <a:effectLst/>
              </a:defRPr>
            </a:lvl1pPr>
          </a:lstStyle>
          <a:p>
            <a:pPr rtl="0"/>
            <a:fld id="{CB7A94A6-63DE-4BAC-88F6-7A5821A40BD2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9" name="Рисунок 11">
            <a:extLst>
              <a:ext uri="{FF2B5EF4-FFF2-40B4-BE49-F238E27FC236}">
                <a16:creationId xmlns="" xmlns:a16="http://schemas.microsoft.com/office/drawing/2014/main" id="{F6C85392-1C1F-497E-91D7-A98D835DBC9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82991" y="859092"/>
            <a:ext cx="6125770" cy="5139815"/>
          </a:xfrm>
          <a:prstGeom prst="rect">
            <a:avLst/>
          </a:prstGeom>
          <a:noFill/>
          <a:ln w="63500">
            <a:solidFill>
              <a:schemeClr val="bg1"/>
            </a:solidFill>
          </a:ln>
          <a:effectLst/>
        </p:spPr>
        <p:txBody>
          <a:bodyPr rtlCol="0" anchor="ctr" anchorCtr="0"/>
          <a:lstStyle>
            <a:lvl1pPr marL="0" indent="0" algn="ctr">
              <a:buNone/>
              <a:defRPr lang="ru-RU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dirty="0"/>
              <a:t>Щелкните значок, чтобы добавить фото</a:t>
            </a:r>
          </a:p>
        </p:txBody>
      </p:sp>
    </p:spTree>
    <p:extLst>
      <p:ext uri="{BB962C8B-B14F-4D97-AF65-F5344CB8AC3E}">
        <p14:creationId xmlns:p14="http://schemas.microsoft.com/office/powerpoint/2010/main" val="2516635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bg>
      <p:bgPr>
        <a:gradFill>
          <a:gsLst>
            <a:gs pos="5000">
              <a:schemeClr val="accent5">
                <a:lumMod val="50000"/>
              </a:schemeClr>
            </a:gs>
            <a:gs pos="100000">
              <a:schemeClr val="accent6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Группа 21">
            <a:extLst>
              <a:ext uri="{FF2B5EF4-FFF2-40B4-BE49-F238E27FC236}">
                <a16:creationId xmlns="" xmlns:a16="http://schemas.microsoft.com/office/drawing/2014/main" id="{D9586EFB-15E8-4419-8B41-468E9A15E718}"/>
              </a:ext>
            </a:extLst>
          </p:cNvPr>
          <p:cNvGrpSpPr/>
          <p:nvPr userDrawn="1"/>
        </p:nvGrpSpPr>
        <p:grpSpPr>
          <a:xfrm flipH="1">
            <a:off x="313230" y="441553"/>
            <a:ext cx="11565539" cy="6097359"/>
            <a:chOff x="266438" y="262590"/>
            <a:chExt cx="11565539" cy="6097359"/>
          </a:xfrm>
        </p:grpSpPr>
        <p:pic>
          <p:nvPicPr>
            <p:cNvPr id="16" name="Графический объект 15">
              <a:extLst>
                <a:ext uri="{FF2B5EF4-FFF2-40B4-BE49-F238E27FC236}">
                  <a16:creationId xmlns="" xmlns:a16="http://schemas.microsoft.com/office/drawing/2014/main" id="{4082142F-6A78-4253-BC8B-AFCD1BADF1D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75915" y="276039"/>
              <a:ext cx="11440170" cy="5878800"/>
            </a:xfrm>
            <a:prstGeom prst="rect">
              <a:avLst/>
            </a:prstGeom>
          </p:spPr>
        </p:pic>
        <p:pic>
          <p:nvPicPr>
            <p:cNvPr id="17" name="Графический объект 16">
              <a:extLst>
                <a:ext uri="{FF2B5EF4-FFF2-40B4-BE49-F238E27FC236}">
                  <a16:creationId xmlns="" xmlns:a16="http://schemas.microsoft.com/office/drawing/2014/main" id="{E16A53B8-920D-4B64-B3EF-7470A7C7A05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75700" y="322749"/>
              <a:ext cx="11044899" cy="6037200"/>
            </a:xfrm>
            <a:prstGeom prst="rect">
              <a:avLst/>
            </a:prstGeom>
          </p:spPr>
        </p:pic>
        <p:pic>
          <p:nvPicPr>
            <p:cNvPr id="18" name="Графический объект 17">
              <a:extLst>
                <a:ext uri="{FF2B5EF4-FFF2-40B4-BE49-F238E27FC236}">
                  <a16:creationId xmlns="" xmlns:a16="http://schemas.microsoft.com/office/drawing/2014/main" id="{5913BD7D-DD14-4153-A0B9-4E415E669A0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66438" y="297496"/>
              <a:ext cx="11549647" cy="5400000"/>
            </a:xfrm>
            <a:prstGeom prst="rect">
              <a:avLst/>
            </a:prstGeom>
          </p:spPr>
        </p:pic>
        <p:pic>
          <p:nvPicPr>
            <p:cNvPr id="19" name="Графический объект 18">
              <a:extLst>
                <a:ext uri="{FF2B5EF4-FFF2-40B4-BE49-F238E27FC236}">
                  <a16:creationId xmlns="" xmlns:a16="http://schemas.microsoft.com/office/drawing/2014/main" id="{13B10F7C-FF26-4A19-ABB3-E596CBB9C72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6026951" y="262590"/>
              <a:ext cx="5167291" cy="669600"/>
            </a:xfrm>
            <a:prstGeom prst="rect">
              <a:avLst/>
            </a:prstGeom>
          </p:spPr>
        </p:pic>
        <p:pic>
          <p:nvPicPr>
            <p:cNvPr id="20" name="Графический объект 19">
              <a:extLst>
                <a:ext uri="{FF2B5EF4-FFF2-40B4-BE49-F238E27FC236}">
                  <a16:creationId xmlns="" xmlns:a16="http://schemas.microsoft.com/office/drawing/2014/main" id="{6AF61496-CE23-4745-AE24-8B6C1506EB5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766175" y="1695668"/>
              <a:ext cx="11065802" cy="4586400"/>
            </a:xfrm>
            <a:prstGeom prst="rect">
              <a:avLst/>
            </a:prstGeom>
          </p:spPr>
        </p:pic>
        <p:pic>
          <p:nvPicPr>
            <p:cNvPr id="21" name="Графический объект 20">
              <a:extLst>
                <a:ext uri="{FF2B5EF4-FFF2-40B4-BE49-F238E27FC236}">
                  <a16:creationId xmlns="" xmlns:a16="http://schemas.microsoft.com/office/drawing/2014/main" id="{CD1E5149-37C5-413F-A4FA-660F6BFBF0E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1584614" y="4473890"/>
              <a:ext cx="144000" cy="144000"/>
            </a:xfrm>
            <a:prstGeom prst="rect">
              <a:avLst/>
            </a:prstGeom>
          </p:spPr>
        </p:pic>
      </p:grp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E16328A7-8FDA-49C5-BF71-0E7CC7376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lang="ru-RU">
                <a:solidFill>
                  <a:schemeClr val="bg1"/>
                </a:solidFill>
                <a:effectLst/>
              </a:defRPr>
            </a:lvl1pPr>
          </a:lstStyle>
          <a:p>
            <a:pPr rtl="0"/>
            <a:fld id="{1AE79C76-63EB-410C-B7D1-E9EDFD942730}" type="datetimeFigureOut">
              <a:rPr lang="ru-RU" noProof="0" smtClean="0"/>
              <a:pPr rtl="0"/>
              <a:t>09.01.2025</a:t>
            </a:fld>
            <a:endParaRPr lang="ru-RU" noProof="0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8F870BDD-35F6-4BF6-B50B-492EACB9D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lang="ru-RU">
                <a:solidFill>
                  <a:schemeClr val="bg1"/>
                </a:solidFill>
                <a:effectLst/>
              </a:defRPr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66A57B81-CC28-4166-AD5A-12607EEDA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lang="ru-RU">
                <a:solidFill>
                  <a:schemeClr val="bg1"/>
                </a:solidFill>
                <a:effectLst/>
              </a:defRPr>
            </a:lvl1pPr>
          </a:lstStyle>
          <a:p>
            <a:pPr rtl="0"/>
            <a:fld id="{CB7A94A6-63DE-4BAC-88F6-7A5821A40BD2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8" name="Рисунок 11">
            <a:extLst>
              <a:ext uri="{FF2B5EF4-FFF2-40B4-BE49-F238E27FC236}">
                <a16:creationId xmlns="" xmlns:a16="http://schemas.microsoft.com/office/drawing/2014/main" id="{4249ED2E-953A-4746-B174-A4337B9B2FE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87001" y="859093"/>
            <a:ext cx="5121856" cy="3854391"/>
          </a:xfrm>
          <a:prstGeom prst="rect">
            <a:avLst/>
          </a:prstGeom>
          <a:noFill/>
          <a:ln w="63500">
            <a:solidFill>
              <a:schemeClr val="bg1"/>
            </a:solidFill>
          </a:ln>
          <a:effectLst/>
        </p:spPr>
        <p:txBody>
          <a:bodyPr rtlCol="0" anchor="ctr" anchorCtr="0"/>
          <a:lstStyle>
            <a:lvl1pPr marL="0" indent="0" algn="ctr">
              <a:buNone/>
              <a:defRPr lang="ru-RU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dirty="0"/>
              <a:t>Щелкните значок, чтобы добавить фото</a:t>
            </a:r>
          </a:p>
        </p:txBody>
      </p:sp>
      <p:sp>
        <p:nvSpPr>
          <p:cNvPr id="11" name="Рисунок 11">
            <a:extLst>
              <a:ext uri="{FF2B5EF4-FFF2-40B4-BE49-F238E27FC236}">
                <a16:creationId xmlns="" xmlns:a16="http://schemas.microsoft.com/office/drawing/2014/main" id="{4E1606A6-3EDD-418C-8294-C63A91D2556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382220" y="859093"/>
            <a:ext cx="5121856" cy="3854391"/>
          </a:xfrm>
          <a:prstGeom prst="rect">
            <a:avLst/>
          </a:prstGeom>
          <a:noFill/>
          <a:ln w="63500">
            <a:solidFill>
              <a:schemeClr val="bg1"/>
            </a:solidFill>
          </a:ln>
          <a:effectLst/>
        </p:spPr>
        <p:txBody>
          <a:bodyPr rtlCol="0" anchor="ctr" anchorCtr="0"/>
          <a:lstStyle>
            <a:lvl1pPr marL="0" indent="0" algn="ctr">
              <a:buNone/>
              <a:defRPr lang="ru-RU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dirty="0"/>
              <a:t>Щелкните значок, чтобы добавить фото</a:t>
            </a:r>
          </a:p>
        </p:txBody>
      </p:sp>
      <p:sp>
        <p:nvSpPr>
          <p:cNvPr id="24" name="Заголовок 12">
            <a:extLst>
              <a:ext uri="{FF2B5EF4-FFF2-40B4-BE49-F238E27FC236}">
                <a16:creationId xmlns="" xmlns:a16="http://schemas.microsoft.com/office/drawing/2014/main" id="{CFC2496D-417A-3C42-85B8-E3980EB337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2229" y="4818614"/>
            <a:ext cx="4214622" cy="1015413"/>
          </a:xfrm>
        </p:spPr>
        <p:txBody>
          <a:bodyPr rtlCol="0">
            <a:normAutofit/>
          </a:bodyPr>
          <a:lstStyle>
            <a:lvl1pPr>
              <a:lnSpc>
                <a:spcPct val="100000"/>
              </a:lnSpc>
              <a:defRPr lang="ru-RU" sz="6000" baseline="0">
                <a:solidFill>
                  <a:schemeClr val="bg1"/>
                </a:solidFill>
                <a:effectLst/>
              </a:defRPr>
            </a:lvl1pPr>
          </a:lstStyle>
          <a:p>
            <a:pPr rtl="0"/>
            <a:r>
              <a:rPr lang="ru-RU" noProof="0" dirty="0"/>
              <a:t>Третий месяц</a:t>
            </a:r>
          </a:p>
        </p:txBody>
      </p:sp>
      <p:sp>
        <p:nvSpPr>
          <p:cNvPr id="25" name="Текст 14">
            <a:extLst>
              <a:ext uri="{FF2B5EF4-FFF2-40B4-BE49-F238E27FC236}">
                <a16:creationId xmlns="" xmlns:a16="http://schemas.microsoft.com/office/drawing/2014/main" id="{97F59A2F-DDE0-2E41-A0DC-D8F2576DD1A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7715" y="5756005"/>
            <a:ext cx="3639161" cy="581955"/>
          </a:xfrm>
        </p:spPr>
        <p:txBody>
          <a:bodyPr rtlCol="0" anchor="ctr">
            <a:noAutofit/>
          </a:bodyPr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lang="ru-RU" sz="2500" spc="50" baseline="0">
                <a:solidFill>
                  <a:schemeClr val="bg1"/>
                </a:solidFill>
                <a:effectLst/>
              </a:defRPr>
            </a:lvl1pPr>
          </a:lstStyle>
          <a:p>
            <a:pPr lvl="0" rtl="0"/>
            <a:r>
              <a:rPr lang="ru-RU" noProof="0" dirty="0" err="1"/>
              <a:t>Lorem</a:t>
            </a:r>
            <a:r>
              <a:rPr lang="ru-RU" noProof="0" dirty="0"/>
              <a:t> </a:t>
            </a:r>
            <a:r>
              <a:rPr lang="ru-RU" noProof="0" dirty="0" err="1"/>
              <a:t>Ipsum</a:t>
            </a:r>
            <a:r>
              <a:rPr lang="ru-RU" noProof="0" dirty="0"/>
              <a:t> </a:t>
            </a:r>
            <a:r>
              <a:rPr lang="ru-RU" noProof="0" dirty="0" err="1"/>
              <a:t>Dolor</a:t>
            </a:r>
            <a:r>
              <a:rPr lang="ru-RU" noProof="0" dirty="0"/>
              <a:t> </a:t>
            </a:r>
            <a:r>
              <a:rPr lang="ru-RU" noProof="0" dirty="0" err="1"/>
              <a:t>Sit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912624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bg>
      <p:bgPr>
        <a:gradFill>
          <a:gsLst>
            <a:gs pos="14000">
              <a:schemeClr val="accent3"/>
            </a:gs>
            <a:gs pos="100000">
              <a:schemeClr val="accent5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Группа 23">
            <a:extLst>
              <a:ext uri="{FF2B5EF4-FFF2-40B4-BE49-F238E27FC236}">
                <a16:creationId xmlns="" xmlns:a16="http://schemas.microsoft.com/office/drawing/2014/main" id="{1991E43F-4BBA-4DE7-9FCA-FCC8C282F73F}"/>
              </a:ext>
            </a:extLst>
          </p:cNvPr>
          <p:cNvGrpSpPr/>
          <p:nvPr userDrawn="1"/>
        </p:nvGrpSpPr>
        <p:grpSpPr>
          <a:xfrm>
            <a:off x="508475" y="328912"/>
            <a:ext cx="11389981" cy="6210000"/>
            <a:chOff x="508475" y="328912"/>
            <a:chExt cx="11389981" cy="6210000"/>
          </a:xfrm>
        </p:grpSpPr>
        <p:pic>
          <p:nvPicPr>
            <p:cNvPr id="18" name="Графический объект 17">
              <a:extLst>
                <a:ext uri="{FF2B5EF4-FFF2-40B4-BE49-F238E27FC236}">
                  <a16:creationId xmlns="" xmlns:a16="http://schemas.microsoft.com/office/drawing/2014/main" id="{115739FC-BCFE-4479-8296-4A3FA85B5CA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94543" y="328912"/>
              <a:ext cx="11010368" cy="6210000"/>
            </a:xfrm>
            <a:prstGeom prst="rect">
              <a:avLst/>
            </a:prstGeom>
          </p:spPr>
        </p:pic>
        <p:pic>
          <p:nvPicPr>
            <p:cNvPr id="19" name="Графический объект 18">
              <a:extLst>
                <a:ext uri="{FF2B5EF4-FFF2-40B4-BE49-F238E27FC236}">
                  <a16:creationId xmlns="" xmlns:a16="http://schemas.microsoft.com/office/drawing/2014/main" id="{694A1DD0-0E35-45A7-A53E-5C17DD93132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31159" y="421200"/>
              <a:ext cx="7741595" cy="6015600"/>
            </a:xfrm>
            <a:prstGeom prst="rect">
              <a:avLst/>
            </a:prstGeom>
          </p:spPr>
        </p:pic>
        <p:pic>
          <p:nvPicPr>
            <p:cNvPr id="20" name="Графический объект 19">
              <a:extLst>
                <a:ext uri="{FF2B5EF4-FFF2-40B4-BE49-F238E27FC236}">
                  <a16:creationId xmlns="" xmlns:a16="http://schemas.microsoft.com/office/drawing/2014/main" id="{CE138487-A8C6-4B36-8F9E-A932A44A079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80475" y="585398"/>
              <a:ext cx="3571200" cy="1626739"/>
            </a:xfrm>
            <a:prstGeom prst="rect">
              <a:avLst/>
            </a:prstGeom>
          </p:spPr>
        </p:pic>
        <p:pic>
          <p:nvPicPr>
            <p:cNvPr id="21" name="Графический объект 20">
              <a:extLst>
                <a:ext uri="{FF2B5EF4-FFF2-40B4-BE49-F238E27FC236}">
                  <a16:creationId xmlns="" xmlns:a16="http://schemas.microsoft.com/office/drawing/2014/main" id="{573F69D5-63FF-4468-95F8-6A61E73471E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253683" y="511532"/>
              <a:ext cx="7369681" cy="5806800"/>
            </a:xfrm>
            <a:prstGeom prst="rect">
              <a:avLst/>
            </a:prstGeom>
          </p:spPr>
        </p:pic>
        <p:pic>
          <p:nvPicPr>
            <p:cNvPr id="22" name="Графический объект 21">
              <a:extLst>
                <a:ext uri="{FF2B5EF4-FFF2-40B4-BE49-F238E27FC236}">
                  <a16:creationId xmlns="" xmlns:a16="http://schemas.microsoft.com/office/drawing/2014/main" id="{D635BB9B-2AB5-470B-8F8C-D7CA0800AA4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949750" y="490912"/>
              <a:ext cx="9948706" cy="6048000"/>
            </a:xfrm>
            <a:prstGeom prst="rect">
              <a:avLst/>
            </a:prstGeom>
          </p:spPr>
        </p:pic>
        <p:pic>
          <p:nvPicPr>
            <p:cNvPr id="23" name="Графический объект 22">
              <a:extLst>
                <a:ext uri="{FF2B5EF4-FFF2-40B4-BE49-F238E27FC236}">
                  <a16:creationId xmlns="" xmlns:a16="http://schemas.microsoft.com/office/drawing/2014/main" id="{2019D6A7-CFD3-4824-9DDC-02AA5455F3E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508475" y="2241798"/>
              <a:ext cx="144000" cy="144000"/>
            </a:xfrm>
            <a:prstGeom prst="rect">
              <a:avLst/>
            </a:prstGeom>
          </p:spPr>
        </p:pic>
      </p:grp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C9236FC-5672-49DF-9990-33C1068412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4815" y="2419008"/>
            <a:ext cx="3201988" cy="1325563"/>
          </a:xfrm>
        </p:spPr>
        <p:txBody>
          <a:bodyPr rtlCol="0"/>
          <a:lstStyle>
            <a:lvl1pPr algn="r">
              <a:defRPr lang="ru-RU" baseline="0">
                <a:solidFill>
                  <a:schemeClr val="bg1"/>
                </a:solidFill>
                <a:effectLst/>
              </a:defRPr>
            </a:lvl1pPr>
          </a:lstStyle>
          <a:p>
            <a:pPr rtl="0"/>
            <a:r>
              <a:rPr lang="ru-RU" noProof="0" dirty="0"/>
              <a:t>Четвертый</a:t>
            </a:r>
            <a:br>
              <a:rPr lang="ru-RU" noProof="0" dirty="0"/>
            </a:br>
            <a:r>
              <a:rPr lang="ru-RU" noProof="0" dirty="0"/>
              <a:t>месяц 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78963CAB-898D-4C26-8090-EB4AE1BA6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lang="ru-RU">
                <a:solidFill>
                  <a:schemeClr val="bg1"/>
                </a:solidFill>
                <a:effectLst/>
              </a:defRPr>
            </a:lvl1pPr>
          </a:lstStyle>
          <a:p>
            <a:pPr rtl="0"/>
            <a:fld id="{1AE79C76-63EB-410C-B7D1-E9EDFD942730}" type="datetimeFigureOut">
              <a:rPr lang="ru-RU" noProof="0" smtClean="0"/>
              <a:pPr rtl="0"/>
              <a:t>09.01.2025</a:t>
            </a:fld>
            <a:endParaRPr lang="ru-RU" noProof="0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7789D4D4-9C5D-4FA2-927F-1A6061C08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lang="ru-RU">
                <a:solidFill>
                  <a:schemeClr val="bg1"/>
                </a:solidFill>
                <a:effectLst/>
              </a:defRPr>
            </a:lvl1pPr>
          </a:lstStyle>
          <a:p>
            <a:pPr rtl="0"/>
            <a:endParaRPr lang="ru-RU" noProof="0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6205591D-33AD-4129-93EC-DC96E7954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lang="ru-RU">
                <a:solidFill>
                  <a:schemeClr val="bg1"/>
                </a:solidFill>
                <a:effectLst/>
              </a:defRPr>
            </a:lvl1pPr>
          </a:lstStyle>
          <a:p>
            <a:pPr rtl="0"/>
            <a:fld id="{CB7A94A6-63DE-4BAC-88F6-7A5821A40BD2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10" name="Текст 14">
            <a:extLst>
              <a:ext uri="{FF2B5EF4-FFF2-40B4-BE49-F238E27FC236}">
                <a16:creationId xmlns="" xmlns:a16="http://schemas.microsoft.com/office/drawing/2014/main" id="{2FF1837B-E107-41D7-A4FD-D1107352E23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7090" y="3883725"/>
            <a:ext cx="2749714" cy="1049684"/>
          </a:xfrm>
        </p:spPr>
        <p:txBody>
          <a:bodyPr rtlCol="0">
            <a:noAutofit/>
          </a:bodyPr>
          <a:lstStyle>
            <a:lvl1pPr marL="0" indent="0" algn="r">
              <a:lnSpc>
                <a:spcPct val="114000"/>
              </a:lnSpc>
              <a:spcBef>
                <a:spcPts val="0"/>
              </a:spcBef>
              <a:buNone/>
              <a:defRPr lang="ru-RU" sz="2500" spc="50" baseline="0">
                <a:solidFill>
                  <a:schemeClr val="bg1"/>
                </a:solidFill>
                <a:effectLst/>
              </a:defRPr>
            </a:lvl1pPr>
          </a:lstStyle>
          <a:p>
            <a:pPr lvl="0" rtl="0"/>
            <a:r>
              <a:rPr lang="ru-RU" noProof="0" dirty="0" err="1"/>
              <a:t>Lorem</a:t>
            </a:r>
            <a:r>
              <a:rPr lang="ru-RU" noProof="0" dirty="0"/>
              <a:t> </a:t>
            </a:r>
            <a:r>
              <a:rPr lang="ru-RU" noProof="0" dirty="0" err="1"/>
              <a:t>Ipsum</a:t>
            </a:r>
            <a:r>
              <a:rPr lang="ru-RU" noProof="0" dirty="0"/>
              <a:t> </a:t>
            </a:r>
            <a:r>
              <a:rPr lang="ru-RU" noProof="0" dirty="0" err="1"/>
              <a:t>Dolor</a:t>
            </a:r>
            <a:r>
              <a:rPr lang="ru-RU" noProof="0" dirty="0"/>
              <a:t> </a:t>
            </a:r>
            <a:r>
              <a:rPr lang="ru-RU" noProof="0" dirty="0" err="1"/>
              <a:t>Sit</a:t>
            </a:r>
            <a:endParaRPr lang="ru-RU" noProof="0" dirty="0"/>
          </a:p>
        </p:txBody>
      </p:sp>
      <p:sp>
        <p:nvSpPr>
          <p:cNvPr id="29" name="Рисунок 16">
            <a:extLst>
              <a:ext uri="{FF2B5EF4-FFF2-40B4-BE49-F238E27FC236}">
                <a16:creationId xmlns="" xmlns:a16="http://schemas.microsoft.com/office/drawing/2014/main" id="{D2E32D74-69FB-B14B-A3FD-2E1D8BCC261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332233" y="824892"/>
            <a:ext cx="5202936" cy="5202936"/>
          </a:xfrm>
          <a:prstGeom prst="ellipse">
            <a:avLst/>
          </a:prstGeom>
          <a:noFill/>
          <a:ln w="63500">
            <a:solidFill>
              <a:schemeClr val="bg1"/>
            </a:solidFill>
          </a:ln>
          <a:effectLst/>
        </p:spPr>
        <p:txBody>
          <a:bodyPr wrap="square" rtlCol="0" anchor="ctr" anchorCtr="0">
            <a:noAutofit/>
          </a:bodyPr>
          <a:lstStyle>
            <a:lvl1pPr marL="0" indent="0" algn="ctr">
              <a:buNone/>
              <a:defRPr lang="ru-RU">
                <a:solidFill>
                  <a:schemeClr val="bg1"/>
                </a:solidFill>
                <a:effectLst/>
              </a:defRPr>
            </a:lvl1pPr>
          </a:lstStyle>
          <a:p>
            <a:pPr rtl="0"/>
            <a:r>
              <a:rPr lang="ru-RU" noProof="0" dirty="0"/>
              <a:t>Щелкните значок, чтобы добавить фото</a:t>
            </a:r>
          </a:p>
        </p:txBody>
      </p:sp>
      <p:sp>
        <p:nvSpPr>
          <p:cNvPr id="30" name="Рисунок 16">
            <a:extLst>
              <a:ext uri="{FF2B5EF4-FFF2-40B4-BE49-F238E27FC236}">
                <a16:creationId xmlns="" xmlns:a16="http://schemas.microsoft.com/office/drawing/2014/main" id="{888F3336-3879-2849-8EC3-25A5F7AA2388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854025" y="2483467"/>
            <a:ext cx="3182112" cy="3178506"/>
          </a:xfrm>
          <a:prstGeom prst="ellipse">
            <a:avLst/>
          </a:prstGeom>
          <a:noFill/>
          <a:ln w="63500">
            <a:solidFill>
              <a:schemeClr val="bg1"/>
            </a:solidFill>
          </a:ln>
          <a:effectLst/>
        </p:spPr>
        <p:txBody>
          <a:bodyPr wrap="square" rtlCol="0" anchor="ctr" anchorCtr="0">
            <a:noAutofit/>
          </a:bodyPr>
          <a:lstStyle>
            <a:lvl1pPr marL="0" indent="0" algn="ctr">
              <a:buNone/>
              <a:defRPr lang="ru-RU">
                <a:solidFill>
                  <a:schemeClr val="bg1"/>
                </a:solidFill>
                <a:effectLst/>
              </a:defRPr>
            </a:lvl1pPr>
          </a:lstStyle>
          <a:p>
            <a:pPr rtl="0"/>
            <a:r>
              <a:rPr lang="ru-RU" noProof="0" dirty="0"/>
              <a:t>Щелкните значок, чтобы добавить фото</a:t>
            </a:r>
          </a:p>
        </p:txBody>
      </p:sp>
    </p:spTree>
    <p:extLst>
      <p:ext uri="{BB962C8B-B14F-4D97-AF65-F5344CB8AC3E}">
        <p14:creationId xmlns:p14="http://schemas.microsoft.com/office/powerpoint/2010/main" val="682720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bg>
      <p:bgPr>
        <a:gradFill>
          <a:gsLst>
            <a:gs pos="0">
              <a:schemeClr val="accent2"/>
            </a:gs>
            <a:gs pos="74000">
              <a:schemeClr val="accent6">
                <a:lumMod val="7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Группа 20">
            <a:extLst>
              <a:ext uri="{FF2B5EF4-FFF2-40B4-BE49-F238E27FC236}">
                <a16:creationId xmlns="" xmlns:a16="http://schemas.microsoft.com/office/drawing/2014/main" id="{893175C0-A84C-4276-908B-7750823E494F}"/>
              </a:ext>
            </a:extLst>
          </p:cNvPr>
          <p:cNvGrpSpPr/>
          <p:nvPr userDrawn="1"/>
        </p:nvGrpSpPr>
        <p:grpSpPr>
          <a:xfrm flipV="1">
            <a:off x="334728" y="208663"/>
            <a:ext cx="11506967" cy="6383095"/>
            <a:chOff x="334728" y="208663"/>
            <a:chExt cx="11506967" cy="6383095"/>
          </a:xfrm>
        </p:grpSpPr>
        <p:pic>
          <p:nvPicPr>
            <p:cNvPr id="15" name="Графический объект 14">
              <a:extLst>
                <a:ext uri="{FF2B5EF4-FFF2-40B4-BE49-F238E27FC236}">
                  <a16:creationId xmlns="" xmlns:a16="http://schemas.microsoft.com/office/drawing/2014/main" id="{F5311694-819D-41DE-BF3E-C1E581A84FE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225842" y="345463"/>
              <a:ext cx="3540062" cy="5684400"/>
            </a:xfrm>
            <a:prstGeom prst="rect">
              <a:avLst/>
            </a:prstGeom>
          </p:spPr>
        </p:pic>
        <p:pic>
          <p:nvPicPr>
            <p:cNvPr id="16" name="Графический объект 15">
              <a:extLst>
                <a:ext uri="{FF2B5EF4-FFF2-40B4-BE49-F238E27FC236}">
                  <a16:creationId xmlns="" xmlns:a16="http://schemas.microsoft.com/office/drawing/2014/main" id="{4DCA784C-C4B6-4718-8C3D-DE60B531EE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14312" y="234158"/>
              <a:ext cx="11395459" cy="6357600"/>
            </a:xfrm>
            <a:prstGeom prst="rect">
              <a:avLst/>
            </a:prstGeom>
          </p:spPr>
        </p:pic>
        <p:pic>
          <p:nvPicPr>
            <p:cNvPr id="17" name="Графический объект 16">
              <a:extLst>
                <a:ext uri="{FF2B5EF4-FFF2-40B4-BE49-F238E27FC236}">
                  <a16:creationId xmlns="" xmlns:a16="http://schemas.microsoft.com/office/drawing/2014/main" id="{019488E6-1456-4BA3-8791-5137053185E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041592" y="208663"/>
              <a:ext cx="9743680" cy="5958000"/>
            </a:xfrm>
            <a:prstGeom prst="rect">
              <a:avLst/>
            </a:prstGeom>
          </p:spPr>
        </p:pic>
        <p:pic>
          <p:nvPicPr>
            <p:cNvPr id="18" name="Графический объект 17">
              <a:extLst>
                <a:ext uri="{FF2B5EF4-FFF2-40B4-BE49-F238E27FC236}">
                  <a16:creationId xmlns="" xmlns:a16="http://schemas.microsoft.com/office/drawing/2014/main" id="{60FBDD34-9852-4770-BF5C-23F7E3D1F8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584227" y="1672660"/>
              <a:ext cx="11087713" cy="4770000"/>
            </a:xfrm>
            <a:prstGeom prst="rect">
              <a:avLst/>
            </a:prstGeom>
          </p:spPr>
        </p:pic>
        <p:pic>
          <p:nvPicPr>
            <p:cNvPr id="19" name="Графический объект 18">
              <a:extLst>
                <a:ext uri="{FF2B5EF4-FFF2-40B4-BE49-F238E27FC236}">
                  <a16:creationId xmlns="" xmlns:a16="http://schemas.microsoft.com/office/drawing/2014/main" id="{3222006A-F2BD-4688-94D9-13B105F6943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736338" y="312821"/>
              <a:ext cx="10105357" cy="5522400"/>
            </a:xfrm>
            <a:prstGeom prst="rect">
              <a:avLst/>
            </a:prstGeom>
          </p:spPr>
        </p:pic>
        <p:pic>
          <p:nvPicPr>
            <p:cNvPr id="20" name="Графический объект 19">
              <a:extLst>
                <a:ext uri="{FF2B5EF4-FFF2-40B4-BE49-F238E27FC236}">
                  <a16:creationId xmlns="" xmlns:a16="http://schemas.microsoft.com/office/drawing/2014/main" id="{E35A1AB5-1CF6-4A2D-AD28-607F0664938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334728" y="312821"/>
              <a:ext cx="144000" cy="144000"/>
            </a:xfrm>
            <a:prstGeom prst="rect">
              <a:avLst/>
            </a:prstGeom>
          </p:spPr>
        </p:pic>
      </p:grp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C51FD9A3-AD51-4FBE-8317-8865982AE4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lang="ru-RU">
                <a:solidFill>
                  <a:schemeClr val="bg1"/>
                </a:solidFill>
                <a:effectLst/>
              </a:defRPr>
            </a:lvl1pPr>
          </a:lstStyle>
          <a:p>
            <a:pPr rtl="0"/>
            <a:fld id="{1AE79C76-63EB-410C-B7D1-E9EDFD942730}" type="datetimeFigureOut">
              <a:rPr lang="ru-RU" noProof="0" smtClean="0"/>
              <a:pPr rtl="0"/>
              <a:t>09.01.2025</a:t>
            </a:fld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8BC52F5E-D5D4-4EEA-9757-C45477550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lang="ru-RU">
                <a:solidFill>
                  <a:schemeClr val="bg1"/>
                </a:solidFill>
                <a:effectLst/>
              </a:defRPr>
            </a:lvl1pPr>
          </a:lstStyle>
          <a:p>
            <a:pPr rtl="0"/>
            <a:endParaRPr lang="ru-RU" noProof="0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8366EF9D-E154-4CEF-A48E-9B9B1C2F0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lang="ru-RU">
                <a:solidFill>
                  <a:schemeClr val="bg1"/>
                </a:solidFill>
                <a:effectLst/>
              </a:defRPr>
            </a:lvl1pPr>
          </a:lstStyle>
          <a:p>
            <a:pPr rtl="0"/>
            <a:fld id="{CB7A94A6-63DE-4BAC-88F6-7A5821A40BD2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23" name="Рисунок 11">
            <a:extLst>
              <a:ext uri="{FF2B5EF4-FFF2-40B4-BE49-F238E27FC236}">
                <a16:creationId xmlns="" xmlns:a16="http://schemas.microsoft.com/office/drawing/2014/main" id="{9E7698F4-C7C5-8941-9C1A-C3F07AC59F8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82991" y="859093"/>
            <a:ext cx="5097296" cy="3854391"/>
          </a:xfrm>
          <a:prstGeom prst="rect">
            <a:avLst/>
          </a:prstGeom>
          <a:noFill/>
          <a:ln w="63500">
            <a:solidFill>
              <a:schemeClr val="bg1"/>
            </a:solidFill>
          </a:ln>
          <a:effectLst/>
        </p:spPr>
        <p:txBody>
          <a:bodyPr rtlCol="0" anchor="ctr" anchorCtr="0"/>
          <a:lstStyle>
            <a:lvl1pPr marL="0" indent="0" algn="ctr">
              <a:buNone/>
              <a:defRPr lang="ru-RU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dirty="0"/>
              <a:t>Щелкните значок, чтобы добавить фото</a:t>
            </a:r>
          </a:p>
        </p:txBody>
      </p:sp>
      <p:sp>
        <p:nvSpPr>
          <p:cNvPr id="24" name="Рисунок 11">
            <a:extLst>
              <a:ext uri="{FF2B5EF4-FFF2-40B4-BE49-F238E27FC236}">
                <a16:creationId xmlns="" xmlns:a16="http://schemas.microsoft.com/office/drawing/2014/main" id="{59F8F906-97AF-B74A-BFDF-7EEB2B339EB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409944" y="859093"/>
            <a:ext cx="5093208" cy="5165815"/>
          </a:xfrm>
          <a:prstGeom prst="rect">
            <a:avLst/>
          </a:prstGeom>
          <a:noFill/>
          <a:ln w="63500">
            <a:solidFill>
              <a:schemeClr val="bg1"/>
            </a:solidFill>
          </a:ln>
          <a:effectLst/>
        </p:spPr>
        <p:txBody>
          <a:bodyPr rtlCol="0" anchor="ctr" anchorCtr="0"/>
          <a:lstStyle>
            <a:lvl1pPr marL="0" indent="0" algn="ctr">
              <a:buNone/>
              <a:defRPr lang="ru-RU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dirty="0"/>
              <a:t>Щелкните значок, чтобы добавить фото</a:t>
            </a:r>
          </a:p>
        </p:txBody>
      </p:sp>
      <p:sp>
        <p:nvSpPr>
          <p:cNvPr id="28" name="Заголовок 12">
            <a:extLst>
              <a:ext uri="{FF2B5EF4-FFF2-40B4-BE49-F238E27FC236}">
                <a16:creationId xmlns="" xmlns:a16="http://schemas.microsoft.com/office/drawing/2014/main" id="{598F5B0C-28F9-674D-93EC-53F7C2A203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2229" y="4818614"/>
            <a:ext cx="4214622" cy="1015413"/>
          </a:xfrm>
        </p:spPr>
        <p:txBody>
          <a:bodyPr rtlCol="0">
            <a:normAutofit/>
          </a:bodyPr>
          <a:lstStyle>
            <a:lvl1pPr>
              <a:lnSpc>
                <a:spcPct val="100000"/>
              </a:lnSpc>
              <a:defRPr lang="ru-RU" sz="6000" baseline="0">
                <a:solidFill>
                  <a:schemeClr val="bg1"/>
                </a:solidFill>
                <a:effectLst/>
              </a:defRPr>
            </a:lvl1pPr>
          </a:lstStyle>
          <a:p>
            <a:pPr rtl="0"/>
            <a:r>
              <a:rPr lang="ru-RU" noProof="0" dirty="0"/>
              <a:t>Пятый месяц</a:t>
            </a:r>
          </a:p>
        </p:txBody>
      </p:sp>
      <p:sp>
        <p:nvSpPr>
          <p:cNvPr id="22" name="Текст 14">
            <a:extLst>
              <a:ext uri="{FF2B5EF4-FFF2-40B4-BE49-F238E27FC236}">
                <a16:creationId xmlns="" xmlns:a16="http://schemas.microsoft.com/office/drawing/2014/main" id="{486CB759-9A58-9648-8BC2-C8F216A8A91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7715" y="5756005"/>
            <a:ext cx="3639161" cy="581955"/>
          </a:xfrm>
        </p:spPr>
        <p:txBody>
          <a:bodyPr rtlCol="0" anchor="ctr">
            <a:noAutofit/>
          </a:bodyPr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lang="ru-RU" sz="2500" spc="50" baseline="0">
                <a:solidFill>
                  <a:schemeClr val="bg1"/>
                </a:solidFill>
                <a:effectLst/>
              </a:defRPr>
            </a:lvl1pPr>
          </a:lstStyle>
          <a:p>
            <a:pPr lvl="0" rtl="0"/>
            <a:r>
              <a:rPr lang="ru-RU" noProof="0" dirty="0" err="1"/>
              <a:t>Lorem</a:t>
            </a:r>
            <a:r>
              <a:rPr lang="ru-RU" noProof="0" dirty="0"/>
              <a:t> </a:t>
            </a:r>
            <a:r>
              <a:rPr lang="ru-RU" noProof="0" dirty="0" err="1"/>
              <a:t>Ipsum</a:t>
            </a:r>
            <a:r>
              <a:rPr lang="ru-RU" noProof="0" dirty="0"/>
              <a:t> </a:t>
            </a:r>
            <a:r>
              <a:rPr lang="ru-RU" noProof="0" dirty="0" err="1"/>
              <a:t>Dolor</a:t>
            </a:r>
            <a:r>
              <a:rPr lang="ru-RU" noProof="0" dirty="0"/>
              <a:t> </a:t>
            </a:r>
            <a:r>
              <a:rPr lang="ru-RU" noProof="0" dirty="0" err="1"/>
              <a:t>Sit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638976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bg>
      <p:bgPr>
        <a:gradFill>
          <a:gsLst>
            <a:gs pos="10000">
              <a:schemeClr val="accent5">
                <a:lumMod val="50000"/>
              </a:schemeClr>
            </a:gs>
            <a:gs pos="100000">
              <a:schemeClr val="accent5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Группа 21">
            <a:extLst>
              <a:ext uri="{FF2B5EF4-FFF2-40B4-BE49-F238E27FC236}">
                <a16:creationId xmlns="" xmlns:a16="http://schemas.microsoft.com/office/drawing/2014/main" id="{F2251EEA-1822-4D83-8B0E-EBB8A85D3B1B}"/>
              </a:ext>
            </a:extLst>
          </p:cNvPr>
          <p:cNvGrpSpPr/>
          <p:nvPr userDrawn="1"/>
        </p:nvGrpSpPr>
        <p:grpSpPr>
          <a:xfrm flipH="1">
            <a:off x="195800" y="262780"/>
            <a:ext cx="11688810" cy="6271032"/>
            <a:chOff x="195800" y="262780"/>
            <a:chExt cx="11688810" cy="6271032"/>
          </a:xfrm>
        </p:grpSpPr>
        <p:pic>
          <p:nvPicPr>
            <p:cNvPr id="16" name="Графический объект 15">
              <a:extLst>
                <a:ext uri="{FF2B5EF4-FFF2-40B4-BE49-F238E27FC236}">
                  <a16:creationId xmlns="" xmlns:a16="http://schemas.microsoft.com/office/drawing/2014/main" id="{216C1DC0-9093-4B37-9E1D-241A0EC4CBA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73505" y="275454"/>
              <a:ext cx="11143818" cy="6213600"/>
            </a:xfrm>
            <a:prstGeom prst="rect">
              <a:avLst/>
            </a:prstGeom>
          </p:spPr>
        </p:pic>
        <p:pic>
          <p:nvPicPr>
            <p:cNvPr id="17" name="Графический объект 16">
              <a:extLst>
                <a:ext uri="{FF2B5EF4-FFF2-40B4-BE49-F238E27FC236}">
                  <a16:creationId xmlns="" xmlns:a16="http://schemas.microsoft.com/office/drawing/2014/main" id="{FDF5BE46-EAF2-4534-9EE8-0DC3371914E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28130" y="275454"/>
              <a:ext cx="11503656" cy="5878800"/>
            </a:xfrm>
            <a:prstGeom prst="rect">
              <a:avLst/>
            </a:prstGeom>
          </p:spPr>
        </p:pic>
        <p:pic>
          <p:nvPicPr>
            <p:cNvPr id="18" name="Графический объект 17">
              <a:extLst>
                <a:ext uri="{FF2B5EF4-FFF2-40B4-BE49-F238E27FC236}">
                  <a16:creationId xmlns="" xmlns:a16="http://schemas.microsoft.com/office/drawing/2014/main" id="{6982E5CB-8E3F-4AB8-91EF-257964EA796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95800" y="262780"/>
              <a:ext cx="11619944" cy="5454000"/>
            </a:xfrm>
            <a:prstGeom prst="rect">
              <a:avLst/>
            </a:prstGeom>
          </p:spPr>
        </p:pic>
        <p:pic>
          <p:nvPicPr>
            <p:cNvPr id="19" name="Графический объект 18">
              <a:extLst>
                <a:ext uri="{FF2B5EF4-FFF2-40B4-BE49-F238E27FC236}">
                  <a16:creationId xmlns="" xmlns:a16="http://schemas.microsoft.com/office/drawing/2014/main" id="{B732BE1E-17BA-4178-A815-5482FC3FEB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705852" y="1544212"/>
              <a:ext cx="11020287" cy="4989600"/>
            </a:xfrm>
            <a:prstGeom prst="rect">
              <a:avLst/>
            </a:prstGeom>
          </p:spPr>
        </p:pic>
        <p:pic>
          <p:nvPicPr>
            <p:cNvPr id="20" name="Графический объект 19">
              <a:extLst>
                <a:ext uri="{FF2B5EF4-FFF2-40B4-BE49-F238E27FC236}">
                  <a16:creationId xmlns="" xmlns:a16="http://schemas.microsoft.com/office/drawing/2014/main" id="{D53D06E0-87FE-4D02-9099-AB87DE14995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5994870" y="285764"/>
              <a:ext cx="5167291" cy="669600"/>
            </a:xfrm>
            <a:prstGeom prst="rect">
              <a:avLst/>
            </a:prstGeom>
          </p:spPr>
        </p:pic>
        <p:pic>
          <p:nvPicPr>
            <p:cNvPr id="21" name="Графический объект 20">
              <a:extLst>
                <a:ext uri="{FF2B5EF4-FFF2-40B4-BE49-F238E27FC236}">
                  <a16:creationId xmlns="" xmlns:a16="http://schemas.microsoft.com/office/drawing/2014/main" id="{527E7641-2CB5-45BF-A626-57CF7F56D10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1740610" y="4804611"/>
              <a:ext cx="144000" cy="144000"/>
            </a:xfrm>
            <a:prstGeom prst="rect">
              <a:avLst/>
            </a:prstGeom>
          </p:spPr>
        </p:pic>
      </p:grpSp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9F36AF8F-C172-448B-9151-C21EDDF1B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lang="ru-RU">
                <a:solidFill>
                  <a:schemeClr val="bg1"/>
                </a:solidFill>
                <a:effectLst/>
              </a:defRPr>
            </a:lvl1pPr>
          </a:lstStyle>
          <a:p>
            <a:pPr rtl="0"/>
            <a:fld id="{1AE79C76-63EB-410C-B7D1-E9EDFD942730}" type="datetimeFigureOut">
              <a:rPr lang="ru-RU" noProof="0" smtClean="0"/>
              <a:pPr rtl="0"/>
              <a:t>09.01.2025</a:t>
            </a:fld>
            <a:endParaRPr lang="ru-RU" noProof="0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4D7DEC3F-9D4F-4ED6-85DB-BD63AC4CA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lang="ru-RU">
                <a:solidFill>
                  <a:schemeClr val="bg1"/>
                </a:solidFill>
                <a:effectLst/>
              </a:defRPr>
            </a:lvl1pPr>
          </a:lstStyle>
          <a:p>
            <a:pPr rtl="0"/>
            <a:endParaRPr lang="ru-RU" noProof="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2A1A8AFF-DA7E-41BF-AF3F-475734ECC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lang="ru-RU">
                <a:solidFill>
                  <a:schemeClr val="bg1"/>
                </a:solidFill>
                <a:effectLst/>
              </a:defRPr>
            </a:lvl1pPr>
          </a:lstStyle>
          <a:p>
            <a:pPr rtl="0"/>
            <a:fld id="{CB7A94A6-63DE-4BAC-88F6-7A5821A40BD2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13" name="Рисунок 12">
            <a:extLst>
              <a:ext uri="{FF2B5EF4-FFF2-40B4-BE49-F238E27FC236}">
                <a16:creationId xmlns="" xmlns:a16="http://schemas.microsoft.com/office/drawing/2014/main" id="{D8C28059-916A-4C3E-8196-B1AF0B1B8D4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87000" y="859093"/>
            <a:ext cx="3108960" cy="3842274"/>
          </a:xfrm>
          <a:prstGeom prst="rect">
            <a:avLst/>
          </a:prstGeom>
          <a:noFill/>
          <a:ln w="63500">
            <a:solidFill>
              <a:schemeClr val="bg1"/>
            </a:solidFill>
          </a:ln>
          <a:effectLst/>
        </p:spPr>
        <p:txBody>
          <a:bodyPr wrap="square" rtlCol="0" anchor="ctr" anchorCtr="0">
            <a:noAutofit/>
          </a:bodyPr>
          <a:lstStyle>
            <a:lvl1pPr marL="0" indent="0" algn="ctr">
              <a:buNone/>
              <a:defRPr lang="ru-RU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dirty="0"/>
              <a:t>Щелкните значок, чтобы добавить фото</a:t>
            </a:r>
          </a:p>
        </p:txBody>
      </p:sp>
      <p:sp>
        <p:nvSpPr>
          <p:cNvPr id="14" name="Рисунок 13">
            <a:extLst>
              <a:ext uri="{FF2B5EF4-FFF2-40B4-BE49-F238E27FC236}">
                <a16:creationId xmlns="" xmlns:a16="http://schemas.microsoft.com/office/drawing/2014/main" id="{DEE37700-D9CB-43DD-9A10-550C46F7418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507992" y="859093"/>
            <a:ext cx="3108960" cy="3842274"/>
          </a:xfrm>
          <a:prstGeom prst="rect">
            <a:avLst/>
          </a:prstGeom>
          <a:noFill/>
          <a:ln w="63500">
            <a:solidFill>
              <a:schemeClr val="bg1"/>
            </a:solidFill>
          </a:ln>
          <a:effectLst/>
        </p:spPr>
        <p:txBody>
          <a:bodyPr wrap="square" rtlCol="0" anchor="ctr" anchorCtr="0">
            <a:noAutofit/>
          </a:bodyPr>
          <a:lstStyle>
            <a:lvl1pPr marL="0" indent="0" algn="ctr">
              <a:buNone/>
              <a:defRPr lang="ru-RU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dirty="0"/>
              <a:t>Щелкните значок, чтобы добавить фото</a:t>
            </a:r>
          </a:p>
        </p:txBody>
      </p:sp>
      <p:sp>
        <p:nvSpPr>
          <p:cNvPr id="15" name="Рисунок 14">
            <a:extLst>
              <a:ext uri="{FF2B5EF4-FFF2-40B4-BE49-F238E27FC236}">
                <a16:creationId xmlns="" xmlns:a16="http://schemas.microsoft.com/office/drawing/2014/main" id="{516A7982-9813-45F9-A283-E904363B777D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302752" y="859093"/>
            <a:ext cx="3108960" cy="3842274"/>
          </a:xfrm>
          <a:prstGeom prst="rect">
            <a:avLst/>
          </a:prstGeom>
          <a:noFill/>
          <a:ln w="63500">
            <a:solidFill>
              <a:schemeClr val="bg1"/>
            </a:solidFill>
          </a:ln>
          <a:effectLst/>
        </p:spPr>
        <p:txBody>
          <a:bodyPr wrap="square" rtlCol="0" anchor="ctr" anchorCtr="0">
            <a:noAutofit/>
          </a:bodyPr>
          <a:lstStyle>
            <a:lvl1pPr marL="0" indent="0" algn="ctr">
              <a:buNone/>
              <a:defRPr lang="ru-RU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dirty="0"/>
              <a:t>Щелкните значок, чтобы добавить фото</a:t>
            </a:r>
          </a:p>
        </p:txBody>
      </p:sp>
      <p:sp>
        <p:nvSpPr>
          <p:cNvPr id="27" name="Заголовок 12">
            <a:extLst>
              <a:ext uri="{FF2B5EF4-FFF2-40B4-BE49-F238E27FC236}">
                <a16:creationId xmlns="" xmlns:a16="http://schemas.microsoft.com/office/drawing/2014/main" id="{FEC987F1-63D0-334B-ACF4-751A74EFF8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2229" y="4818614"/>
            <a:ext cx="4214622" cy="1015413"/>
          </a:xfrm>
        </p:spPr>
        <p:txBody>
          <a:bodyPr rtlCol="0">
            <a:normAutofit/>
          </a:bodyPr>
          <a:lstStyle>
            <a:lvl1pPr>
              <a:lnSpc>
                <a:spcPct val="100000"/>
              </a:lnSpc>
              <a:defRPr lang="ru-RU" sz="6000" baseline="0">
                <a:solidFill>
                  <a:schemeClr val="bg1"/>
                </a:solidFill>
                <a:effectLst/>
              </a:defRPr>
            </a:lvl1pPr>
          </a:lstStyle>
          <a:p>
            <a:pPr rtl="0"/>
            <a:r>
              <a:rPr lang="ru-RU" noProof="0" dirty="0"/>
              <a:t>Шестой месяц</a:t>
            </a:r>
          </a:p>
        </p:txBody>
      </p:sp>
      <p:sp>
        <p:nvSpPr>
          <p:cNvPr id="28" name="Текст 14">
            <a:extLst>
              <a:ext uri="{FF2B5EF4-FFF2-40B4-BE49-F238E27FC236}">
                <a16:creationId xmlns="" xmlns:a16="http://schemas.microsoft.com/office/drawing/2014/main" id="{00D425B1-8CBE-CE42-84D6-F3CB1814304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37715" y="5756005"/>
            <a:ext cx="3639161" cy="581955"/>
          </a:xfrm>
        </p:spPr>
        <p:txBody>
          <a:bodyPr rtlCol="0" anchor="ctr">
            <a:noAutofit/>
          </a:bodyPr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lang="ru-RU" sz="2500" spc="50" baseline="0">
                <a:solidFill>
                  <a:schemeClr val="bg1"/>
                </a:solidFill>
                <a:effectLst/>
              </a:defRPr>
            </a:lvl1pPr>
          </a:lstStyle>
          <a:p>
            <a:pPr lvl="0" rtl="0"/>
            <a:r>
              <a:rPr lang="ru-RU" noProof="0" dirty="0" err="1"/>
              <a:t>Lorem</a:t>
            </a:r>
            <a:r>
              <a:rPr lang="ru-RU" noProof="0" dirty="0"/>
              <a:t> </a:t>
            </a:r>
            <a:r>
              <a:rPr lang="ru-RU" noProof="0" dirty="0" err="1"/>
              <a:t>Ipsum</a:t>
            </a:r>
            <a:r>
              <a:rPr lang="ru-RU" noProof="0" dirty="0"/>
              <a:t> </a:t>
            </a:r>
            <a:r>
              <a:rPr lang="ru-RU" noProof="0" dirty="0" err="1"/>
              <a:t>Dolor</a:t>
            </a:r>
            <a:r>
              <a:rPr lang="ru-RU" noProof="0" dirty="0"/>
              <a:t> </a:t>
            </a:r>
            <a:r>
              <a:rPr lang="ru-RU" noProof="0" dirty="0" err="1"/>
              <a:t>Sit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34539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bg>
      <p:bgPr>
        <a:gradFill>
          <a:gsLst>
            <a:gs pos="81000">
              <a:schemeClr val="accent3"/>
            </a:gs>
            <a:gs pos="0">
              <a:schemeClr val="accent5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Группа 22">
            <a:extLst>
              <a:ext uri="{FF2B5EF4-FFF2-40B4-BE49-F238E27FC236}">
                <a16:creationId xmlns="" xmlns:a16="http://schemas.microsoft.com/office/drawing/2014/main" id="{75A1212F-D29F-47E1-AC08-38779C5926FE}"/>
              </a:ext>
            </a:extLst>
          </p:cNvPr>
          <p:cNvGrpSpPr/>
          <p:nvPr userDrawn="1"/>
        </p:nvGrpSpPr>
        <p:grpSpPr>
          <a:xfrm>
            <a:off x="278746" y="254921"/>
            <a:ext cx="11549647" cy="6203781"/>
            <a:chOff x="278746" y="254921"/>
            <a:chExt cx="11549647" cy="6203781"/>
          </a:xfrm>
        </p:grpSpPr>
        <p:pic>
          <p:nvPicPr>
            <p:cNvPr id="17" name="Графический объект 16">
              <a:extLst>
                <a:ext uri="{FF2B5EF4-FFF2-40B4-BE49-F238E27FC236}">
                  <a16:creationId xmlns="" xmlns:a16="http://schemas.microsoft.com/office/drawing/2014/main" id="{B696145E-9F3D-4A36-B907-928E8A7FEA8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75776" y="254921"/>
              <a:ext cx="11440448" cy="6094800"/>
            </a:xfrm>
            <a:prstGeom prst="rect">
              <a:avLst/>
            </a:prstGeom>
          </p:spPr>
        </p:pic>
        <p:pic>
          <p:nvPicPr>
            <p:cNvPr id="18" name="Графический объект 17">
              <a:extLst>
                <a:ext uri="{FF2B5EF4-FFF2-40B4-BE49-F238E27FC236}">
                  <a16:creationId xmlns="" xmlns:a16="http://schemas.microsoft.com/office/drawing/2014/main" id="{C86EBA36-FD5B-4ADE-B84A-47B89A1CCDE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72219" y="273902"/>
              <a:ext cx="11036122" cy="6184800"/>
            </a:xfrm>
            <a:prstGeom prst="rect">
              <a:avLst/>
            </a:prstGeom>
          </p:spPr>
        </p:pic>
        <p:pic>
          <p:nvPicPr>
            <p:cNvPr id="19" name="Графический объект 18">
              <a:extLst>
                <a:ext uri="{FF2B5EF4-FFF2-40B4-BE49-F238E27FC236}">
                  <a16:creationId xmlns="" xmlns:a16="http://schemas.microsoft.com/office/drawing/2014/main" id="{E0D0658C-80CC-4D8B-8DD7-0F2F509E633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78746" y="914776"/>
              <a:ext cx="11549647" cy="5400000"/>
            </a:xfrm>
            <a:prstGeom prst="rect">
              <a:avLst/>
            </a:prstGeom>
          </p:spPr>
        </p:pic>
        <p:pic>
          <p:nvPicPr>
            <p:cNvPr id="20" name="Графический объект 19">
              <a:extLst>
                <a:ext uri="{FF2B5EF4-FFF2-40B4-BE49-F238E27FC236}">
                  <a16:creationId xmlns="" xmlns:a16="http://schemas.microsoft.com/office/drawing/2014/main" id="{78E461E5-5712-4D60-9F36-37F33F9BE13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758973" y="991135"/>
              <a:ext cx="11065802" cy="4586400"/>
            </a:xfrm>
            <a:prstGeom prst="rect">
              <a:avLst/>
            </a:prstGeom>
          </p:spPr>
        </p:pic>
        <p:pic>
          <p:nvPicPr>
            <p:cNvPr id="21" name="Графический объект 20">
              <a:extLst>
                <a:ext uri="{FF2B5EF4-FFF2-40B4-BE49-F238E27FC236}">
                  <a16:creationId xmlns="" xmlns:a16="http://schemas.microsoft.com/office/drawing/2014/main" id="{9E2F6079-586C-4EBF-AFB8-6A8FFE3779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6021485" y="5694932"/>
              <a:ext cx="5167291" cy="669600"/>
            </a:xfrm>
            <a:prstGeom prst="rect">
              <a:avLst/>
            </a:prstGeom>
          </p:spPr>
        </p:pic>
        <p:pic>
          <p:nvPicPr>
            <p:cNvPr id="22" name="Графический объект 21">
              <a:extLst>
                <a:ext uri="{FF2B5EF4-FFF2-40B4-BE49-F238E27FC236}">
                  <a16:creationId xmlns="" xmlns:a16="http://schemas.microsoft.com/office/drawing/2014/main" id="{6FE268AA-D98F-49E9-9B5F-B0E841D601D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1594150" y="2028858"/>
              <a:ext cx="144000" cy="144000"/>
            </a:xfrm>
            <a:prstGeom prst="rect">
              <a:avLst/>
            </a:prstGeom>
          </p:spPr>
        </p:pic>
      </p:grp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D64A3289-F71D-40BC-9CB1-DB0FFDCA0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lang="ru-RU">
                <a:solidFill>
                  <a:schemeClr val="bg1"/>
                </a:solidFill>
                <a:effectLst/>
              </a:defRPr>
            </a:lvl1pPr>
          </a:lstStyle>
          <a:p>
            <a:pPr rtl="0"/>
            <a:fld id="{1AE79C76-63EB-410C-B7D1-E9EDFD942730}" type="datetimeFigureOut">
              <a:rPr lang="ru-RU" noProof="0" smtClean="0"/>
              <a:pPr rtl="0"/>
              <a:t>09.01.2025</a:t>
            </a:fld>
            <a:endParaRPr lang="ru-RU" noProof="0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451EFC2B-A599-4AAD-8B2B-03BF10474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lang="ru-RU">
                <a:solidFill>
                  <a:schemeClr val="bg1"/>
                </a:solidFill>
                <a:effectLst/>
              </a:defRPr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137CB4AD-5B6B-4B9B-8013-DF6602D06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lang="ru-RU">
                <a:solidFill>
                  <a:schemeClr val="bg1"/>
                </a:solidFill>
                <a:effectLst/>
              </a:defRPr>
            </a:lvl1pPr>
          </a:lstStyle>
          <a:p>
            <a:pPr rtl="0"/>
            <a:fld id="{CB7A94A6-63DE-4BAC-88F6-7A5821A40BD2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10" name="Рисунок 9">
            <a:extLst>
              <a:ext uri="{FF2B5EF4-FFF2-40B4-BE49-F238E27FC236}">
                <a16:creationId xmlns="" xmlns:a16="http://schemas.microsoft.com/office/drawing/2014/main" id="{4A18CF9E-D8B3-4061-A8D5-E2A4DB614806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687001" y="914776"/>
            <a:ext cx="6332792" cy="4474868"/>
          </a:xfrm>
          <a:prstGeom prst="rect">
            <a:avLst/>
          </a:prstGeom>
          <a:noFill/>
          <a:ln w="63500">
            <a:solidFill>
              <a:schemeClr val="bg1"/>
            </a:solidFill>
          </a:ln>
          <a:effectLst/>
        </p:spPr>
        <p:txBody>
          <a:bodyPr wrap="square" rtlCol="0" anchor="ctr" anchorCtr="0">
            <a:noAutofit/>
          </a:bodyPr>
          <a:lstStyle>
            <a:lvl1pPr marL="0" indent="0" algn="ctr">
              <a:buNone/>
              <a:defRPr lang="ru-RU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dirty="0"/>
              <a:t>Щелкните значок, чтобы добавить фото</a:t>
            </a:r>
          </a:p>
        </p:txBody>
      </p:sp>
      <p:sp>
        <p:nvSpPr>
          <p:cNvPr id="25" name="Рисунок 24">
            <a:extLst>
              <a:ext uri="{FF2B5EF4-FFF2-40B4-BE49-F238E27FC236}">
                <a16:creationId xmlns="" xmlns:a16="http://schemas.microsoft.com/office/drawing/2014/main" id="{0FE86822-17BC-4CC5-8BAC-60FABCB479B1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7944395" y="865722"/>
            <a:ext cx="3552446" cy="3671014"/>
          </a:xfrm>
          <a:prstGeom prst="ellipse">
            <a:avLst/>
          </a:prstGeom>
          <a:noFill/>
          <a:ln w="63500">
            <a:solidFill>
              <a:schemeClr val="bg1"/>
            </a:solidFill>
          </a:ln>
          <a:effectLst/>
        </p:spPr>
        <p:txBody>
          <a:bodyPr wrap="square" rtlCol="0" anchor="ctr" anchorCtr="0">
            <a:noAutofit/>
          </a:bodyPr>
          <a:lstStyle>
            <a:lvl1pPr marL="0" indent="0" algn="ctr">
              <a:buNone/>
              <a:defRPr lang="ru-RU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dirty="0"/>
              <a:t>Щелкните значок, чтобы добавить фото</a:t>
            </a:r>
          </a:p>
        </p:txBody>
      </p:sp>
      <p:sp>
        <p:nvSpPr>
          <p:cNvPr id="26" name="Рисунок 25">
            <a:extLst>
              <a:ext uri="{FF2B5EF4-FFF2-40B4-BE49-F238E27FC236}">
                <a16:creationId xmlns="" xmlns:a16="http://schemas.microsoft.com/office/drawing/2014/main" id="{8E2CB25C-3D41-473A-85EA-0364315E9018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621506" y="3247644"/>
            <a:ext cx="2139696" cy="2142000"/>
          </a:xfrm>
          <a:prstGeom prst="ellipse">
            <a:avLst/>
          </a:prstGeom>
          <a:noFill/>
          <a:ln w="63500">
            <a:solidFill>
              <a:schemeClr val="bg1"/>
            </a:solidFill>
          </a:ln>
          <a:effectLst/>
        </p:spPr>
        <p:txBody>
          <a:bodyPr wrap="square" rtlCol="0" anchor="ctr" anchorCtr="0">
            <a:noAutofit/>
          </a:bodyPr>
          <a:lstStyle>
            <a:lvl1pPr marL="0" indent="0" algn="ctr">
              <a:buNone/>
              <a:defRPr lang="ru-RU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dirty="0"/>
              <a:t>Щелкните значок, чтобы добавить фото</a:t>
            </a:r>
          </a:p>
        </p:txBody>
      </p:sp>
      <p:sp>
        <p:nvSpPr>
          <p:cNvPr id="24" name="Заголовок 1">
            <a:extLst>
              <a:ext uri="{FF2B5EF4-FFF2-40B4-BE49-F238E27FC236}">
                <a16:creationId xmlns="" xmlns:a16="http://schemas.microsoft.com/office/drawing/2014/main" id="{1B7311EA-D7F5-F647-99F5-FA9CA77FF7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8271" y="5316319"/>
            <a:ext cx="4679617" cy="1325563"/>
          </a:xfrm>
        </p:spPr>
        <p:txBody>
          <a:bodyPr rtlCol="0"/>
          <a:lstStyle>
            <a:lvl1pPr algn="l">
              <a:defRPr lang="ru-RU" baseline="0">
                <a:solidFill>
                  <a:schemeClr val="bg1"/>
                </a:solidFill>
                <a:effectLst/>
              </a:defRPr>
            </a:lvl1pPr>
          </a:lstStyle>
          <a:p>
            <a:pPr rtl="0"/>
            <a:r>
              <a:rPr lang="ru-RU" noProof="0" dirty="0"/>
              <a:t>Седьмой месяц</a:t>
            </a:r>
          </a:p>
        </p:txBody>
      </p:sp>
      <p:sp>
        <p:nvSpPr>
          <p:cNvPr id="28" name="Текст 14">
            <a:extLst>
              <a:ext uri="{FF2B5EF4-FFF2-40B4-BE49-F238E27FC236}">
                <a16:creationId xmlns="" xmlns:a16="http://schemas.microsoft.com/office/drawing/2014/main" id="{B8C4E3FC-6087-9740-846E-8DD54C3285F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357802" y="5524973"/>
            <a:ext cx="4114800" cy="1019249"/>
          </a:xfrm>
        </p:spPr>
        <p:txBody>
          <a:bodyPr rtlCol="0" anchor="ctr">
            <a:normAutofit/>
          </a:bodyPr>
          <a:lstStyle>
            <a:lvl1pPr marL="0" indent="0" algn="r">
              <a:lnSpc>
                <a:spcPct val="114000"/>
              </a:lnSpc>
              <a:spcBef>
                <a:spcPts val="0"/>
              </a:spcBef>
              <a:buNone/>
              <a:defRPr lang="ru-RU" sz="2500" spc="50" baseline="0">
                <a:solidFill>
                  <a:schemeClr val="bg1"/>
                </a:solidFill>
                <a:effectLst/>
              </a:defRPr>
            </a:lvl1pPr>
          </a:lstStyle>
          <a:p>
            <a:pPr lvl="0" rtl="0"/>
            <a:r>
              <a:rPr lang="ru-RU" noProof="0" dirty="0" err="1"/>
              <a:t>Lorem</a:t>
            </a:r>
            <a:r>
              <a:rPr lang="ru-RU" noProof="0" dirty="0"/>
              <a:t> </a:t>
            </a:r>
            <a:r>
              <a:rPr lang="ru-RU" noProof="0" dirty="0" err="1"/>
              <a:t>Ipsum</a:t>
            </a:r>
            <a:r>
              <a:rPr lang="ru-RU" noProof="0" dirty="0"/>
              <a:t> </a:t>
            </a:r>
            <a:r>
              <a:rPr lang="ru-RU" noProof="0" dirty="0" err="1"/>
              <a:t>Dolor</a:t>
            </a:r>
            <a:r>
              <a:rPr lang="ru-RU" noProof="0" dirty="0"/>
              <a:t> </a:t>
            </a:r>
            <a:r>
              <a:rPr lang="ru-RU" noProof="0" dirty="0" err="1"/>
              <a:t>Sit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297383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bg>
      <p:bgPr>
        <a:gradFill>
          <a:gsLst>
            <a:gs pos="31000">
              <a:schemeClr val="accent1"/>
            </a:gs>
            <a:gs pos="100000">
              <a:schemeClr val="accent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Группа 21">
            <a:extLst>
              <a:ext uri="{FF2B5EF4-FFF2-40B4-BE49-F238E27FC236}">
                <a16:creationId xmlns="" xmlns:a16="http://schemas.microsoft.com/office/drawing/2014/main" id="{85E5663B-D99F-4444-B2F7-9C6FCC737BDA}"/>
              </a:ext>
            </a:extLst>
          </p:cNvPr>
          <p:cNvGrpSpPr/>
          <p:nvPr userDrawn="1"/>
        </p:nvGrpSpPr>
        <p:grpSpPr>
          <a:xfrm flipV="1">
            <a:off x="256474" y="261493"/>
            <a:ext cx="11727288" cy="6271970"/>
            <a:chOff x="256474" y="261493"/>
            <a:chExt cx="11727288" cy="6271970"/>
          </a:xfrm>
          <a:solidFill>
            <a:schemeClr val="bg1">
              <a:alpha val="15011"/>
            </a:schemeClr>
          </a:solidFill>
        </p:grpSpPr>
        <p:pic>
          <p:nvPicPr>
            <p:cNvPr id="16" name="Графический объект 15">
              <a:extLst>
                <a:ext uri="{FF2B5EF4-FFF2-40B4-BE49-F238E27FC236}">
                  <a16:creationId xmlns="" xmlns:a16="http://schemas.microsoft.com/office/drawing/2014/main" id="{C383FAD6-A9C4-4E14-A66D-4A75FAF31A0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01006" y="327108"/>
              <a:ext cx="11525819" cy="6163200"/>
            </a:xfrm>
            <a:prstGeom prst="rect">
              <a:avLst/>
            </a:prstGeom>
          </p:spPr>
        </p:pic>
        <p:pic>
          <p:nvPicPr>
            <p:cNvPr id="17" name="Графический объект 16">
              <a:extLst>
                <a:ext uri="{FF2B5EF4-FFF2-40B4-BE49-F238E27FC236}">
                  <a16:creationId xmlns="" xmlns:a16="http://schemas.microsoft.com/office/drawing/2014/main" id="{4DEC9058-4C69-4AB1-9714-CB2437C30D9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81217" y="367692"/>
              <a:ext cx="11602545" cy="5922000"/>
            </a:xfrm>
            <a:prstGeom prst="rect">
              <a:avLst/>
            </a:prstGeom>
          </p:spPr>
        </p:pic>
        <p:pic>
          <p:nvPicPr>
            <p:cNvPr id="18" name="Графический объект 17">
              <a:extLst>
                <a:ext uri="{FF2B5EF4-FFF2-40B4-BE49-F238E27FC236}">
                  <a16:creationId xmlns="" xmlns:a16="http://schemas.microsoft.com/office/drawing/2014/main" id="{77E5211C-EC13-41AF-A772-CE608347373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56474" y="326501"/>
              <a:ext cx="11504110" cy="5529600"/>
            </a:xfrm>
            <a:prstGeom prst="rect">
              <a:avLst/>
            </a:prstGeom>
          </p:spPr>
        </p:pic>
        <p:pic>
          <p:nvPicPr>
            <p:cNvPr id="19" name="Графический объект 18">
              <a:extLst>
                <a:ext uri="{FF2B5EF4-FFF2-40B4-BE49-F238E27FC236}">
                  <a16:creationId xmlns="" xmlns:a16="http://schemas.microsoft.com/office/drawing/2014/main" id="{D7C3A89D-A737-49F3-A921-7D3CDE56B60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776793" y="1720263"/>
              <a:ext cx="11061470" cy="4813200"/>
            </a:xfrm>
            <a:prstGeom prst="rect">
              <a:avLst/>
            </a:prstGeom>
          </p:spPr>
        </p:pic>
        <p:pic>
          <p:nvPicPr>
            <p:cNvPr id="20" name="Графический объект 19">
              <a:extLst>
                <a:ext uri="{FF2B5EF4-FFF2-40B4-BE49-F238E27FC236}">
                  <a16:creationId xmlns="" xmlns:a16="http://schemas.microsoft.com/office/drawing/2014/main" id="{66A6FE50-4B6B-49D3-9463-BB845FC9BCD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5960403" y="261493"/>
              <a:ext cx="5401846" cy="504000"/>
            </a:xfrm>
            <a:prstGeom prst="rect">
              <a:avLst/>
            </a:prstGeom>
          </p:spPr>
        </p:pic>
        <p:pic>
          <p:nvPicPr>
            <p:cNvPr id="21" name="Графический объект 20">
              <a:extLst>
                <a:ext uri="{FF2B5EF4-FFF2-40B4-BE49-F238E27FC236}">
                  <a16:creationId xmlns="" xmlns:a16="http://schemas.microsoft.com/office/drawing/2014/main" id="{4C1FADB1-3785-4E54-BD91-963A06FA75A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1689293" y="4852484"/>
              <a:ext cx="144000" cy="144000"/>
            </a:xfrm>
            <a:prstGeom prst="rect">
              <a:avLst/>
            </a:prstGeom>
          </p:spPr>
        </p:pic>
      </p:grpSp>
      <p:sp>
        <p:nvSpPr>
          <p:cNvPr id="14" name="Рисунок 13">
            <a:extLst>
              <a:ext uri="{FF2B5EF4-FFF2-40B4-BE49-F238E27FC236}">
                <a16:creationId xmlns="" xmlns:a16="http://schemas.microsoft.com/office/drawing/2014/main" id="{53735EAC-5ED9-4F62-ABD1-5E26429119A2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80158" y="859093"/>
            <a:ext cx="2934001" cy="4220721"/>
          </a:xfrm>
          <a:prstGeom prst="rect">
            <a:avLst/>
          </a:prstGeom>
          <a:noFill/>
          <a:ln w="63500">
            <a:solidFill>
              <a:schemeClr val="bg1"/>
            </a:solidFill>
          </a:ln>
          <a:effectLst/>
        </p:spPr>
        <p:txBody>
          <a:bodyPr wrap="square" rtlCol="0" anchor="ctr" anchorCtr="0">
            <a:noAutofit/>
          </a:bodyPr>
          <a:lstStyle>
            <a:lvl1pPr marL="0" indent="0" algn="ctr">
              <a:buNone/>
              <a:defRPr lang="ru-RU" sz="3200">
                <a:solidFill>
                  <a:schemeClr val="bg1"/>
                </a:solidFill>
              </a:defRPr>
            </a:lvl1pPr>
            <a:lvl2pPr marL="457200" indent="0">
              <a:buNone/>
              <a:defRPr lang="ru-RU" sz="2800"/>
            </a:lvl2pPr>
            <a:lvl3pPr marL="914400" indent="0">
              <a:buNone/>
              <a:defRPr lang="ru-RU" sz="2400"/>
            </a:lvl3pPr>
            <a:lvl4pPr marL="1371600" indent="0">
              <a:buNone/>
              <a:defRPr lang="ru-RU" sz="2000"/>
            </a:lvl4pPr>
            <a:lvl5pPr marL="1828800" indent="0">
              <a:buNone/>
              <a:defRPr lang="ru-RU" sz="2000"/>
            </a:lvl5pPr>
            <a:lvl6pPr marL="2286000" indent="0">
              <a:buNone/>
              <a:defRPr lang="ru-RU" sz="2000"/>
            </a:lvl6pPr>
            <a:lvl7pPr marL="2743200" indent="0">
              <a:buNone/>
              <a:defRPr lang="ru-RU" sz="2000"/>
            </a:lvl7pPr>
            <a:lvl8pPr marL="3200400" indent="0">
              <a:buNone/>
              <a:defRPr lang="ru-RU" sz="2000"/>
            </a:lvl8pPr>
            <a:lvl9pPr marL="3657600" indent="0">
              <a:buNone/>
              <a:defRPr lang="ru-RU" sz="2000"/>
            </a:lvl9pPr>
          </a:lstStyle>
          <a:p>
            <a:pPr rtl="0"/>
            <a:r>
              <a:rPr lang="ru-RU" noProof="0" dirty="0"/>
              <a:t>Щелкните значок, чтобы добавить фото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E806957C-CC9E-42D1-B1F4-A767BB715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lang="ru-RU">
                <a:solidFill>
                  <a:schemeClr val="bg1"/>
                </a:solidFill>
                <a:effectLst/>
              </a:defRPr>
            </a:lvl1pPr>
          </a:lstStyle>
          <a:p>
            <a:pPr rtl="0"/>
            <a:fld id="{1AE79C76-63EB-410C-B7D1-E9EDFD942730}" type="datetimeFigureOut">
              <a:rPr lang="ru-RU" noProof="0" smtClean="0"/>
              <a:pPr rtl="0"/>
              <a:t>09.01.2025</a:t>
            </a:fld>
            <a:endParaRPr lang="ru-RU" noProof="0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15FEDB01-6A45-415F-BB57-B2FF146E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lang="ru-RU">
                <a:solidFill>
                  <a:schemeClr val="bg1"/>
                </a:solidFill>
                <a:effectLst/>
              </a:defRPr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346971EA-4F70-4B6F-B95B-47DFDA4DC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lang="ru-RU">
                <a:solidFill>
                  <a:schemeClr val="bg1"/>
                </a:solidFill>
                <a:effectLst/>
              </a:defRPr>
            </a:lvl1pPr>
          </a:lstStyle>
          <a:p>
            <a:pPr rtl="0"/>
            <a:fld id="{CB7A94A6-63DE-4BAC-88F6-7A5821A40BD2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10" name="Рисунок 9">
            <a:extLst>
              <a:ext uri="{FF2B5EF4-FFF2-40B4-BE49-F238E27FC236}">
                <a16:creationId xmlns="" xmlns:a16="http://schemas.microsoft.com/office/drawing/2014/main" id="{FF937B18-1EFB-4925-8BA6-8AEFE9AD79F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251960" y="859093"/>
            <a:ext cx="3675888" cy="1843105"/>
          </a:xfrm>
          <a:prstGeom prst="rect">
            <a:avLst/>
          </a:prstGeom>
          <a:noFill/>
          <a:ln w="63500">
            <a:solidFill>
              <a:schemeClr val="bg1"/>
            </a:solidFill>
          </a:ln>
          <a:effectLst/>
        </p:spPr>
        <p:txBody>
          <a:bodyPr wrap="square" rtlCol="0" anchor="ctr" anchorCtr="0">
            <a:noAutofit/>
          </a:bodyPr>
          <a:lstStyle>
            <a:lvl1pPr marL="0" indent="0" algn="ctr">
              <a:buNone/>
              <a:defRPr lang="ru-RU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dirty="0"/>
              <a:t>Щелкните значок, чтобы добавить фото</a:t>
            </a:r>
          </a:p>
        </p:txBody>
      </p:sp>
      <p:sp>
        <p:nvSpPr>
          <p:cNvPr id="11" name="Рисунок 10">
            <a:extLst>
              <a:ext uri="{FF2B5EF4-FFF2-40B4-BE49-F238E27FC236}">
                <a16:creationId xmlns="" xmlns:a16="http://schemas.microsoft.com/office/drawing/2014/main" id="{F16C792A-311E-49C1-B927-5188236386D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251960" y="3230690"/>
            <a:ext cx="3675888" cy="1843105"/>
          </a:xfrm>
          <a:prstGeom prst="rect">
            <a:avLst/>
          </a:prstGeom>
          <a:noFill/>
          <a:ln w="63500">
            <a:solidFill>
              <a:schemeClr val="bg1"/>
            </a:solidFill>
          </a:ln>
          <a:effectLst/>
        </p:spPr>
        <p:txBody>
          <a:bodyPr wrap="square" rtlCol="0" anchor="ctr" anchorCtr="0">
            <a:noAutofit/>
          </a:bodyPr>
          <a:lstStyle>
            <a:lvl1pPr marL="0" indent="0" algn="ctr">
              <a:buNone/>
              <a:defRPr lang="ru-RU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dirty="0"/>
              <a:t>Щелкните значок, чтобы добавить фото</a:t>
            </a:r>
          </a:p>
        </p:txBody>
      </p:sp>
      <p:sp>
        <p:nvSpPr>
          <p:cNvPr id="15" name="Рисунок 14">
            <a:extLst>
              <a:ext uri="{FF2B5EF4-FFF2-40B4-BE49-F238E27FC236}">
                <a16:creationId xmlns="" xmlns:a16="http://schemas.microsoft.com/office/drawing/2014/main" id="{F3DB4BC6-5388-43E4-AA70-807AFBC6D8D9}"/>
              </a:ext>
            </a:extLst>
          </p:cNvPr>
          <p:cNvSpPr>
            <a:spLocks noGrp="1"/>
          </p:cNvSpPr>
          <p:nvPr>
            <p:ph type="pic" idx="18" hasCustomPrompt="1"/>
          </p:nvPr>
        </p:nvSpPr>
        <p:spPr>
          <a:xfrm>
            <a:off x="8577072" y="859093"/>
            <a:ext cx="2931633" cy="4220721"/>
          </a:xfrm>
          <a:prstGeom prst="rect">
            <a:avLst/>
          </a:prstGeom>
          <a:noFill/>
          <a:ln w="63500">
            <a:solidFill>
              <a:schemeClr val="bg1"/>
            </a:solidFill>
          </a:ln>
          <a:effectLst/>
        </p:spPr>
        <p:txBody>
          <a:bodyPr wrap="square" rtlCol="0" anchor="ctr" anchorCtr="0">
            <a:noAutofit/>
          </a:bodyPr>
          <a:lstStyle>
            <a:lvl1pPr marL="0" indent="0" algn="ctr">
              <a:buNone/>
              <a:defRPr lang="ru-RU" sz="3200">
                <a:solidFill>
                  <a:schemeClr val="bg1"/>
                </a:solidFill>
              </a:defRPr>
            </a:lvl1pPr>
            <a:lvl2pPr marL="457200" indent="0">
              <a:buNone/>
              <a:defRPr lang="ru-RU" sz="2800"/>
            </a:lvl2pPr>
            <a:lvl3pPr marL="914400" indent="0">
              <a:buNone/>
              <a:defRPr lang="ru-RU" sz="2400"/>
            </a:lvl3pPr>
            <a:lvl4pPr marL="1371600" indent="0">
              <a:buNone/>
              <a:defRPr lang="ru-RU" sz="2000"/>
            </a:lvl4pPr>
            <a:lvl5pPr marL="1828800" indent="0">
              <a:buNone/>
              <a:defRPr lang="ru-RU" sz="2000"/>
            </a:lvl5pPr>
            <a:lvl6pPr marL="2286000" indent="0">
              <a:buNone/>
              <a:defRPr lang="ru-RU" sz="2000"/>
            </a:lvl6pPr>
            <a:lvl7pPr marL="2743200" indent="0">
              <a:buNone/>
              <a:defRPr lang="ru-RU" sz="2000"/>
            </a:lvl7pPr>
            <a:lvl8pPr marL="3200400" indent="0">
              <a:buNone/>
              <a:defRPr lang="ru-RU" sz="2000"/>
            </a:lvl8pPr>
            <a:lvl9pPr marL="3657600" indent="0">
              <a:buNone/>
              <a:defRPr lang="ru-RU" sz="2000"/>
            </a:lvl9pPr>
          </a:lstStyle>
          <a:p>
            <a:pPr rtl="0"/>
            <a:r>
              <a:rPr lang="ru-RU" noProof="0" dirty="0"/>
              <a:t>Щелкните значок, чтобы добавить фото</a:t>
            </a:r>
          </a:p>
        </p:txBody>
      </p:sp>
      <p:sp>
        <p:nvSpPr>
          <p:cNvPr id="30" name="Текст 14">
            <a:extLst>
              <a:ext uri="{FF2B5EF4-FFF2-40B4-BE49-F238E27FC236}">
                <a16:creationId xmlns="" xmlns:a16="http://schemas.microsoft.com/office/drawing/2014/main" id="{2C4E347F-7143-2046-BFFF-4D08F49CEF6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590834" y="5577840"/>
            <a:ext cx="2881767" cy="1019249"/>
          </a:xfrm>
        </p:spPr>
        <p:txBody>
          <a:bodyPr rtlCol="0" anchor="ctr">
            <a:normAutofit/>
          </a:bodyPr>
          <a:lstStyle>
            <a:lvl1pPr marL="0" indent="0" algn="r">
              <a:lnSpc>
                <a:spcPct val="114000"/>
              </a:lnSpc>
              <a:spcBef>
                <a:spcPts val="0"/>
              </a:spcBef>
              <a:buNone/>
              <a:defRPr lang="ru-RU" sz="2500" spc="50" baseline="0">
                <a:solidFill>
                  <a:schemeClr val="bg1"/>
                </a:solidFill>
                <a:effectLst/>
              </a:defRPr>
            </a:lvl1pPr>
          </a:lstStyle>
          <a:p>
            <a:pPr lvl="0" rtl="0"/>
            <a:r>
              <a:rPr lang="ru-RU" noProof="0" dirty="0" err="1"/>
              <a:t>Lorem</a:t>
            </a:r>
            <a:r>
              <a:rPr lang="ru-RU" noProof="0" dirty="0"/>
              <a:t> </a:t>
            </a:r>
            <a:r>
              <a:rPr lang="ru-RU" noProof="0" dirty="0" err="1"/>
              <a:t>Ipsum</a:t>
            </a:r>
            <a:r>
              <a:rPr lang="ru-RU" noProof="0" dirty="0"/>
              <a:t> </a:t>
            </a:r>
            <a:r>
              <a:rPr lang="ru-RU" noProof="0" dirty="0" err="1"/>
              <a:t>Dolor</a:t>
            </a:r>
            <a:r>
              <a:rPr lang="ru-RU" noProof="0" dirty="0"/>
              <a:t> </a:t>
            </a:r>
            <a:r>
              <a:rPr lang="ru-RU" noProof="0" dirty="0" err="1"/>
              <a:t>Sit</a:t>
            </a:r>
            <a:endParaRPr lang="ru-RU" noProof="0" dirty="0"/>
          </a:p>
        </p:txBody>
      </p:sp>
      <p:sp>
        <p:nvSpPr>
          <p:cNvPr id="31" name="Заголовок 1">
            <a:extLst>
              <a:ext uri="{FF2B5EF4-FFF2-40B4-BE49-F238E27FC236}">
                <a16:creationId xmlns="" xmlns:a16="http://schemas.microsoft.com/office/drawing/2014/main" id="{31983C5F-E737-8446-9BCA-4C30109E50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8271" y="5316319"/>
            <a:ext cx="4679617" cy="1325563"/>
          </a:xfrm>
        </p:spPr>
        <p:txBody>
          <a:bodyPr rtlCol="0"/>
          <a:lstStyle>
            <a:lvl1pPr algn="l">
              <a:defRPr lang="ru-RU" baseline="0">
                <a:solidFill>
                  <a:schemeClr val="bg1"/>
                </a:solidFill>
                <a:effectLst/>
              </a:defRPr>
            </a:lvl1pPr>
          </a:lstStyle>
          <a:p>
            <a:pPr rtl="0"/>
            <a:r>
              <a:rPr lang="ru-RU" noProof="0" dirty="0"/>
              <a:t>Одиннадцатый месяц</a:t>
            </a:r>
          </a:p>
        </p:txBody>
      </p:sp>
    </p:spTree>
    <p:extLst>
      <p:ext uri="{BB962C8B-B14F-4D97-AF65-F5344CB8AC3E}">
        <p14:creationId xmlns:p14="http://schemas.microsoft.com/office/powerpoint/2010/main" val="2084891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231C3DD-C57B-4348-9F13-E6878EEE3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</a:lstStyle>
          <a:p>
            <a:pPr rtl="0"/>
            <a:r>
              <a:rPr lang="ru-RU" noProof="0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D140649B-A03C-4FF0-9513-E8F61D4594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ru-RU"/>
            </a:def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76C5177F-81CA-42DC-8AF5-691DA37EE3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ru-RU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1AE79C76-63EB-410C-B7D1-E9EDFD942730}" type="datetimeFigureOut">
              <a:rPr lang="ru-RU" noProof="0" smtClean="0"/>
              <a:t>09.01.2025</a:t>
            </a:fld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31F8DBA-7954-4F4A-AF00-E0521C49D5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ru-RU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ru-RU" noProof="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2C9D787-7648-4928-A33C-7746CCE5AD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ru-RU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CB7A94A6-63DE-4BAC-88F6-7A5821A40BD2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252000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ru-RU" sz="6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ru-RU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A463F3A-5C39-4E18-948D-9E1A28B0F0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6472" y="412377"/>
            <a:ext cx="10883152" cy="3211356"/>
          </a:xfrm>
        </p:spPr>
        <p:txBody>
          <a:bodyPr rtlCol="0">
            <a:normAutofit/>
          </a:bodyPr>
          <a:lstStyle>
            <a:defPPr>
              <a:defRPr lang="ru-RU"/>
            </a:defPPr>
          </a:lstStyle>
          <a:p>
            <a:pPr rtl="0"/>
            <a:r>
              <a:rPr lang="ru-RU" dirty="0" smtClean="0"/>
              <a:t/>
            </a:r>
            <a:br>
              <a:rPr lang="ru-RU" dirty="0" smtClean="0"/>
            </a:br>
            <a:r>
              <a:rPr lang="ru-RU" sz="5400" dirty="0" smtClean="0"/>
              <a:t>ИГРА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« Доскажи словечко »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07C31A66-ADFA-4190-9AA2-A0C3DBF634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06332" y="4518213"/>
            <a:ext cx="6561667" cy="815788"/>
          </a:xfrm>
        </p:spPr>
        <p:txBody>
          <a:bodyPr rtlCol="0">
            <a:normAutofit lnSpcReduction="10000"/>
          </a:bodyPr>
          <a:lstStyle>
            <a:defPPr>
              <a:defRPr lang="ru-RU"/>
            </a:defPPr>
          </a:lstStyle>
          <a:p>
            <a:pPr rtl="0"/>
            <a:r>
              <a:rPr lang="ru-RU" dirty="0" smtClean="0"/>
              <a:t>Подготовила учитель-логопед Болдырева Н.Н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0333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6C89E09-6FB5-4F75-A353-88C59D3F7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145" y="1316182"/>
            <a:ext cx="11568546" cy="3893128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sz="5400" dirty="0" smtClean="0"/>
              <a:t>Возле курицы ребенок</a:t>
            </a:r>
            <a:br>
              <a:rPr lang="ru-RU" sz="5400" dirty="0" smtClean="0"/>
            </a:br>
            <a:r>
              <a:rPr lang="ru-RU" sz="5400" dirty="0"/>
              <a:t>п</a:t>
            </a:r>
            <a:r>
              <a:rPr lang="ru-RU" sz="5400" dirty="0" smtClean="0"/>
              <a:t>ухлый, </a:t>
            </a:r>
            <a:br>
              <a:rPr lang="ru-RU" sz="5400" dirty="0" smtClean="0"/>
            </a:br>
            <a:r>
              <a:rPr lang="ru-RU" sz="5400" dirty="0" smtClean="0"/>
              <a:t>желтенький…</a:t>
            </a:r>
            <a:endParaRPr lang="ru-RU" sz="5400" dirty="0"/>
          </a:p>
        </p:txBody>
      </p:sp>
      <p:pic>
        <p:nvPicPr>
          <p:cNvPr id="9218" name="Picture 2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2519" y="3643746"/>
            <a:ext cx="3385307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2832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F9F35C8C-79EE-44F2-9615-3157E90C9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254" y="401781"/>
            <a:ext cx="6206836" cy="4407286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sz="40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Загадки обманки 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В чаще голову задрав, воет с голоду…</a:t>
            </a:r>
            <a:br>
              <a:rPr lang="ru-RU" sz="4000" dirty="0" smtClean="0"/>
            </a:br>
            <a:endParaRPr lang="ru-RU" sz="4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6068" y="2015067"/>
            <a:ext cx="2990850" cy="299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4675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76E4F28E-3302-4324-B39B-BD898054D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271" y="1913467"/>
            <a:ext cx="5056662" cy="2125133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sz="4000" dirty="0" smtClean="0"/>
              <a:t>Быстрее всех от страха несется…</a:t>
            </a:r>
            <a:endParaRPr lang="ru-RU" sz="4000" dirty="0"/>
          </a:p>
        </p:txBody>
      </p:sp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7897" y="1907644"/>
            <a:ext cx="4429794" cy="4416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3827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BD0E99D-5B6D-4FA7-9A61-76A54C727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7068" y="2413000"/>
            <a:ext cx="6146799" cy="1176987"/>
          </a:xfrm>
        </p:spPr>
        <p:txBody>
          <a:bodyPr rtlCol="0"/>
          <a:lstStyle>
            <a:defPPr>
              <a:defRPr lang="ru-RU"/>
            </a:defPPr>
          </a:lstStyle>
          <a:p>
            <a:pPr algn="ctr" rtl="0"/>
            <a:r>
              <a:rPr lang="ru-RU" sz="4000" dirty="0" smtClean="0"/>
              <a:t>Скорей на берег выбегай плывет зубатый …</a:t>
            </a:r>
            <a:endParaRPr lang="ru-RU" sz="4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134" y="1720321"/>
            <a:ext cx="4572000" cy="263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3513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5000" y="2142067"/>
            <a:ext cx="7433733" cy="144792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3"/>
                </a:solidFill>
              </a:rPr>
              <a:t>Молодец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717" y="3311555"/>
            <a:ext cx="5619750" cy="1870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4515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7E2380D-D9C7-46B7-8F36-E2CCD8004D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518" y="448235"/>
            <a:ext cx="7368988" cy="4894730"/>
          </a:xfrm>
        </p:spPr>
        <p:txBody>
          <a:bodyPr rtlCol="0">
            <a:normAutofit/>
          </a:bodyPr>
          <a:lstStyle>
            <a:defPPr>
              <a:defRPr lang="ru-RU"/>
            </a:defPPr>
          </a:lstStyle>
          <a:p>
            <a:pPr rtl="0"/>
            <a:r>
              <a:rPr lang="ru-RU" sz="5400" dirty="0" smtClean="0"/>
              <a:t>Мишка плачет и ревет</a:t>
            </a:r>
            <a:br>
              <a:rPr lang="ru-RU" sz="5400" dirty="0" smtClean="0"/>
            </a:br>
            <a:r>
              <a:rPr lang="ru-RU" sz="5400" dirty="0" smtClean="0"/>
              <a:t>просит пчел, чтоб дали …</a:t>
            </a:r>
            <a:endParaRPr lang="ru-RU" sz="5400" dirty="0"/>
          </a:p>
        </p:txBody>
      </p:sp>
      <p:pic>
        <p:nvPicPr>
          <p:cNvPr id="1026" name="Picture 2" descr="Picture background"/>
          <p:cNvPicPr>
            <a:picLocks noGrp="1" noChangeAspect="1" noChangeArrowheads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77" r="17777"/>
          <a:stretch>
            <a:fillRect/>
          </a:stretch>
        </p:blipFill>
        <p:spPr bwMode="auto">
          <a:xfrm>
            <a:off x="7311918" y="1775012"/>
            <a:ext cx="4224861" cy="4097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810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8DA2477-362C-45ED-A63D-4A55AF657F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4836" y="1413165"/>
            <a:ext cx="7176655" cy="2951018"/>
          </a:xfrm>
        </p:spPr>
        <p:txBody>
          <a:bodyPr rtlCol="0">
            <a:noAutofit/>
          </a:bodyPr>
          <a:lstStyle>
            <a:defPPr>
              <a:defRPr lang="ru-RU"/>
            </a:defPPr>
          </a:lstStyle>
          <a:p>
            <a:pPr rtl="0"/>
            <a:r>
              <a:rPr lang="ru-RU" sz="5400" dirty="0" smtClean="0"/>
              <a:t>Серый волк в густом лесу</a:t>
            </a:r>
            <a:br>
              <a:rPr lang="ru-RU" sz="5400" dirty="0" smtClean="0"/>
            </a:br>
            <a:r>
              <a:rPr lang="ru-RU" sz="5400" dirty="0" smtClean="0"/>
              <a:t>встретил рыжую…</a:t>
            </a:r>
            <a:endParaRPr lang="ru-RU" sz="5400" dirty="0"/>
          </a:p>
        </p:txBody>
      </p:sp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10" y="1739153"/>
            <a:ext cx="4605499" cy="3137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7649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38B98CF4-1511-4842-ADF4-9F10C7562B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9928" y="900547"/>
            <a:ext cx="5500254" cy="3311235"/>
          </a:xfrm>
        </p:spPr>
        <p:txBody>
          <a:bodyPr rtlCol="0">
            <a:normAutofit/>
          </a:bodyPr>
          <a:lstStyle>
            <a:defPPr>
              <a:defRPr lang="ru-RU"/>
            </a:defPPr>
          </a:lstStyle>
          <a:p>
            <a:pPr rtl="0"/>
            <a:r>
              <a:rPr lang="ru-RU" sz="5400" dirty="0" smtClean="0"/>
              <a:t>Эта птица белобока, а зовут её …</a:t>
            </a:r>
            <a:endParaRPr lang="ru-RU" sz="5400" dirty="0"/>
          </a:p>
        </p:txBody>
      </p:sp>
      <p:pic>
        <p:nvPicPr>
          <p:cNvPr id="10" name="Рисунок 9"/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4" b="3994"/>
          <a:stretch>
            <a:fillRect/>
          </a:stretch>
        </p:blipFill>
        <p:spPr>
          <a:xfrm>
            <a:off x="7552267" y="1567540"/>
            <a:ext cx="3589866" cy="2671528"/>
          </a:xfrm>
        </p:spPr>
      </p:pic>
    </p:spTree>
    <p:extLst>
      <p:ext uri="{BB962C8B-B14F-4D97-AF65-F5344CB8AC3E}">
        <p14:creationId xmlns:p14="http://schemas.microsoft.com/office/powerpoint/2010/main" val="1567022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2D5BDD19-3A81-4C6C-9BC4-81DD6A4DE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815" y="1343890"/>
            <a:ext cx="5434712" cy="3782292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sz="5400" dirty="0" smtClean="0"/>
              <a:t>Шубу теплую в колечко носит тихая…</a:t>
            </a:r>
            <a:endParaRPr lang="ru-RU" sz="5400" dirty="0"/>
          </a:p>
        </p:txBody>
      </p:sp>
      <p:pic>
        <p:nvPicPr>
          <p:cNvPr id="4098" name="Picture 2" descr="Picture background"/>
          <p:cNvPicPr>
            <a:picLocks noGrp="1" noChangeAspect="1" noChangeArrowheads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" r="5368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2203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1E75AC2B-B0D4-46C1-A009-50D8DAF95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836" y="1440874"/>
            <a:ext cx="6165273" cy="4393154"/>
          </a:xfrm>
        </p:spPr>
        <p:txBody>
          <a:bodyPr rtlCol="0">
            <a:noAutofit/>
          </a:bodyPr>
          <a:lstStyle>
            <a:defPPr>
              <a:defRPr lang="ru-RU"/>
            </a:defPPr>
          </a:lstStyle>
          <a:p>
            <a:pPr rtl="0"/>
            <a:r>
              <a:rPr lang="ru-RU" sz="5400" dirty="0" smtClean="0"/>
              <a:t>Рисовать умеет наш </a:t>
            </a:r>
            <a:br>
              <a:rPr lang="ru-RU" sz="5400" dirty="0" smtClean="0"/>
            </a:br>
            <a:r>
              <a:rPr lang="ru-RU" sz="5400" dirty="0" smtClean="0"/>
              <a:t>деревянный…</a:t>
            </a:r>
            <a:endParaRPr lang="ru-RU" sz="54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" r="707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57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6B7ECAE-7F59-4B41-9BFB-1FC3BB0B0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228" y="1482436"/>
            <a:ext cx="6856099" cy="3172691"/>
          </a:xfrm>
        </p:spPr>
        <p:txBody>
          <a:bodyPr rtlCol="0">
            <a:normAutofit/>
          </a:bodyPr>
          <a:lstStyle>
            <a:defPPr>
              <a:defRPr lang="ru-RU"/>
            </a:defPPr>
          </a:lstStyle>
          <a:p>
            <a:pPr rtl="0"/>
            <a:r>
              <a:rPr lang="ru-RU" sz="5400" dirty="0" smtClean="0"/>
              <a:t>Утром смотрит нам в оконце и лучом щекочет…</a:t>
            </a:r>
            <a:endParaRPr lang="ru-RU" sz="5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2910" y="1046017"/>
            <a:ext cx="3753284" cy="386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0353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E091491-BBAE-4A81-8BDE-B34C28A90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271" y="734291"/>
            <a:ext cx="6337438" cy="5907592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sz="5400" dirty="0" smtClean="0"/>
              <a:t>Не поедет без бензина </a:t>
            </a:r>
            <a:br>
              <a:rPr lang="ru-RU" sz="5400" dirty="0" smtClean="0"/>
            </a:br>
            <a:r>
              <a:rPr lang="ru-RU" sz="5400" dirty="0" smtClean="0"/>
              <a:t>Ни автобус ни…</a:t>
            </a:r>
            <a:endParaRPr lang="ru-RU" sz="5400" dirty="0"/>
          </a:p>
        </p:txBody>
      </p:sp>
      <p:pic>
        <p:nvPicPr>
          <p:cNvPr id="7170" name="Picture 2" descr="Picture background"/>
          <p:cNvPicPr>
            <a:picLocks noGrp="1" noChangeAspect="1" noChangeArrowheads="1"/>
          </p:cNvPicPr>
          <p:nvPr>
            <p:ph type="pic" sz="quarter" idx="16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79" b="3379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2947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1000">
              <a:schemeClr val="accent1"/>
            </a:gs>
            <a:gs pos="100000">
              <a:schemeClr val="accent2"/>
            </a:gs>
          </a:gsLst>
          <a:lin ang="12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>
            <a:extLst>
              <a:ext uri="{FF2B5EF4-FFF2-40B4-BE49-F238E27FC236}">
                <a16:creationId xmlns="" xmlns:a16="http://schemas.microsoft.com/office/drawing/2014/main" id="{8362187A-FF92-4A3B-BCC2-A5541A1BE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270" y="360219"/>
            <a:ext cx="6559111" cy="5084618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sz="5400" dirty="0" smtClean="0"/>
              <a:t>Если светятся жучки</a:t>
            </a:r>
            <a:br>
              <a:rPr lang="ru-RU" sz="5400" dirty="0" smtClean="0"/>
            </a:br>
            <a:r>
              <a:rPr lang="ru-RU" sz="5400" dirty="0" smtClean="0"/>
              <a:t>Их зовите…</a:t>
            </a:r>
            <a:endParaRPr lang="ru-RU" sz="5400" dirty="0"/>
          </a:p>
        </p:txBody>
      </p:sp>
      <p:pic>
        <p:nvPicPr>
          <p:cNvPr id="8194" name="Picture 2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0338" y="1558808"/>
            <a:ext cx="3391189" cy="3453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2126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Happy Birthday Dad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B192"/>
      </a:accent1>
      <a:accent2>
        <a:srgbClr val="EAE657"/>
      </a:accent2>
      <a:accent3>
        <a:srgbClr val="FC692E"/>
      </a:accent3>
      <a:accent4>
        <a:srgbClr val="C39A6C"/>
      </a:accent4>
      <a:accent5>
        <a:srgbClr val="F09DF9"/>
      </a:accent5>
      <a:accent6>
        <a:srgbClr val="88D8CF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tf89280282_win32_fixed" id="{90CBFA85-09FD-4D3D-81E2-57782BBDE0FB}" vid="{2C3BBF52-29D1-4F7F-9ED4-24D9CCE0A76F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4" ma:contentTypeDescription="Create a new document." ma:contentTypeScope="" ma:versionID="2d714a3296df14eba7a100bb665443ca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49549bf45bfbbfb6cffed527380e77e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B5ADAB8-AE6D-478C-98E2-604F0A86DF26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CB59579B-C32A-42C0-BE36-5304F70301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82CF8AE-7198-4CD3-A0D5-17C0D766ABCF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79</Words>
  <Application>Microsoft Office PowerPoint</Application>
  <PresentationFormat>Произвольный</PresentationFormat>
  <Paragraphs>28</Paragraphs>
  <Slides>14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 ИГРА « Доскажи словечко »</vt:lpstr>
      <vt:lpstr>Мишка плачет и ревет просит пчел, чтоб дали …</vt:lpstr>
      <vt:lpstr>Серый волк в густом лесу встретил рыжую…</vt:lpstr>
      <vt:lpstr>Эта птица белобока, а зовут её …</vt:lpstr>
      <vt:lpstr>Шубу теплую в колечко носит тихая…</vt:lpstr>
      <vt:lpstr>Рисовать умеет наш  деревянный…</vt:lpstr>
      <vt:lpstr>Утром смотрит нам в оконце и лучом щекочет…</vt:lpstr>
      <vt:lpstr>Не поедет без бензина  Ни автобус ни…</vt:lpstr>
      <vt:lpstr>Если светятся жучки Их зовите…</vt:lpstr>
      <vt:lpstr>Возле курицы ребенок пухлый,  желтенький…</vt:lpstr>
      <vt:lpstr>Загадки обманки    В чаще голову задрав, воет с голоду… </vt:lpstr>
      <vt:lpstr>Быстрее всех от страха несется…</vt:lpstr>
      <vt:lpstr>Скорей на берег выбегай плывет зубатый …</vt:lpstr>
      <vt:lpstr>Молодец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2022-06-27T23:39:42Z</dcterms:created>
  <dcterms:modified xsi:type="dcterms:W3CDTF">2025-01-09T10:25:13Z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