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25.02.2025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17024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79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1"/>
            <a:ext cx="87129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Вслед за малолетками в бой вступали служилые казаки. Казаки в отставке присоединялись к дерущимся по желанию: «выходили побаловаться, силой и удалью похвастать». Каждая партия выбирала из числа опытных бойцов своего «атамана», он расставлял бойцов в позиции и «следил, куда во время боя нужно помощь послать».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стариков заключались в судействе, однако нередко старики также подключались к схватке на заключительных ее этапах. Женщины и дети были неизменными зрителями. Кроме того, за женщинами закреплялась обязанность «оттаскивать в сторону раненых».</a:t>
            </a:r>
          </a:p>
        </p:txBody>
      </p:sp>
    </p:spTree>
    <p:extLst>
      <p:ext uri="{BB962C8B-B14F-4D97-AF65-F5344CB8AC3E}">
        <p14:creationId xmlns:p14="http://schemas.microsoft.com/office/powerpoint/2010/main" val="285120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duotone>
              <a:schemeClr val="bg2">
                <a:shade val="30000"/>
                <a:satMod val="455000"/>
              </a:schemeClr>
              <a:schemeClr val="bg2">
                <a:tint val="95000"/>
                <a:satMod val="12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3529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Вторник прозвали «Заигрыш». Его посвящали молодежи. В этот день устраивали народные гулянья: катались на санях, ледяных горках, каруселях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день происходили смотрины невест. С утра молодые девицы и парни приглашались покататься на санках на горках, поесть блины, устраивались девичьи качели, поездки на лошадях, сооружались снежные городки. Все масленичные обряды, по сути, сводились к сватовству, для того чтобы в первое послепасхальное воскресенье, на Красную горку, сыграть свадьбу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84" y="3068960"/>
            <a:ext cx="6408712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253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424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вторник ряженые ходили по улицам и катались на тройках или простых розвальнях. В уличных балаганах проходили представления, одними из главных героев которых были Петрушка и масленичный дед. В народе говорили: кто дальше всех с горки скатится, у того в доме лен будет длинный и масло хорошо будет сбиваться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многих станицах на Масленицу собирались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гулебные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компании». Казаки собирались группами, выбирали атамана, вручали ему насеку — знак власти и шли к атаманскому правлению, чтобы получить у станичного атамана знамя.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3" y="3140968"/>
            <a:ext cx="5040561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38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249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Кубанская Масленица особенно интересна традицией «вязания колодок». Вязание колодок – взаимные гостевые визиты с угощением ритуальной пищей, сопровождавшиеся различными игровыми и развлекательными элементами, в том числе утратившими во многих станицах обрядовое значение и возрождающимися сегодня ряженьем и ритуалом прощения в последний день Масленицы. Колодки вязались парням и девушкам, достигшим брачного возраста, но не обзаведшимся семьей, вдовам, вдовцам, девушкам, которые отказали сватам.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24945"/>
            <a:ext cx="6264696" cy="3475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25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6409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Колодка – деревяшка в виде пенька, полена, маленького, но иногда и внушительного размера с отверстием для шнура и цветком, часто роль колодок исполняли листья от старой кукурузы, лента, платок, рушник, кукла из тряпочек, одеколон, ткань, шарфик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разных станицах по-разному. Колодку могли привязать к ноге, руке, на шею, на спину, к волосам. От колодки можно было откупиться, выставляя обильное угощение, или же заставляли носить ее целую неделю, если угощение не было щедрым. Водили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карагод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(этот обычай привезен из Курской губернии, которая славилась своим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карагодами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плясовой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Чебатухой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 и пели песню «Кружки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тканаи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палатнянаи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потом шли в дома, где парни или девки засиделись «замшелыми». Очень редко «колодку тягали»: старую деву сажали в запряженную лошадьми телегу, давали ей гребень, пряжу и так возили по хутору. Этот обряд перекликается со свадебным. И по сей день на Кубани катают в тачке свекровь и тёщу на свадебных торжествах во второй день.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29" y="4725144"/>
            <a:ext cx="3355264" cy="1975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581127"/>
            <a:ext cx="3453277" cy="2117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53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78497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Масленицу казаки и казачки обязательно катались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лошадях. 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лошадях катались те, кто имел выездных лошадей. Лошадей украшали цветами, платочками. Девушки и юноши катались раздельно. Иногда разрешалось прокатиться парой, если молодой казак был надежный. Распространены были скачки, джигитовки, стрельба в цель, рубка чучел, кулачные бои. Победителям дарились сукно на черкеску, материал на бешмет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92896"/>
            <a:ext cx="4263615" cy="3312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56992"/>
            <a:ext cx="4248472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67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станицах женщины водили от хаты к хате «козу» в шубе наизнанку, с колокольчиком или «кобылу», голову которой делали из пня. «Козу» или «кобылу» в каждом дворе полагалось «накормить»  - одарить пришедших съестным. Потом припасы собирались и устраивался коллективный пир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7848872" cy="3960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47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954547"/>
            <a:ext cx="5568579" cy="5410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76672"/>
            <a:ext cx="84249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Любимым развлечением на Масленицу у казаков были кулачные бои. Проводились они по строгим правилам и с четким разделением на возрастные группы. Выделялись следующие страты: дети 5-6 лет, подростки, казаки приготовительного разряда, служилые казаки (неженатые и семейные) и старики. В ходе кулачного боя четко разделялись функции членов каждой страты. Дети 5-6 лет и подростки выполняли функции «затравщиков». После того, как участники боя выстраивались в позиции «стенка на стенку», вперед, в свободное пространство между линиями, выходили мальчишки и для «затравки» выкрикивали в адрес противоположной партии «обидные слова». В ход шли станичные клички, а в боях обменивались прозвищами.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42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249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Следующими в схватку вступали подростки. Они набегали друг на друга верхом на палках, вооруженные прутьями, с криками «ура». Своими действиями имитировали «взрослый бой», но полноправными участниками обряда не признавались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затравщиков на линию противостояния выходил «лидер-боец» — представитель взрослых казаков. Криком «Зачинать! Дай бойца!» он вызывал на индивидуальный бой бойца с противоположной стороны. После короткой схватки «лидеров» в бой включалась «стенка», писал историк Василий Сухоруков. При этом также соблюдалась очередность: сначала бились «малолетки» — казаки приготовительного разряда (юноши от 17-18 лет до 21 года).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17491"/>
            <a:ext cx="5400600" cy="3014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10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188</TotalTime>
  <Words>873</Words>
  <Application>Microsoft Office PowerPoint</Application>
  <PresentationFormat>Экран (4:3)</PresentationFormat>
  <Paragraphs>31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Марина</cp:lastModifiedBy>
  <cp:revision>14</cp:revision>
  <dcterms:created xsi:type="dcterms:W3CDTF">2025-02-24T16:59:36Z</dcterms:created>
  <dcterms:modified xsi:type="dcterms:W3CDTF">2025-02-25T17:02:25Z</dcterms:modified>
</cp:coreProperties>
</file>