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2098" y="-55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25.02.2025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25.02.2025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25.02.2025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25.02.2025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25.02.2025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25.02.2025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25.02.2025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25.02.2025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824"/>
            <a:ext cx="9144000" cy="6728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900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260648"/>
            <a:ext cx="871296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Среда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«лакомки». В этот день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тещи принимали зятьев на блины и созывали всех родных.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Отсюда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пошло выражение: 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«Пришел зять, где сметаны взять?»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Теща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когда входил зять, должна была помазать голову зятя маслом, чтобы «умаслить» его на ласковое обращение со своей дочерью. Теща приглашала в свой дом побольше родственников для того, чтобы развлечь своего зятя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Считалось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что чем богаче её стол, тем больше она благоволила к мужу своей дочери.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вечерам пели песни про заботливую тещу, угощающую зятя блинами; разыгрывали фарсы с наряженным медведем про то, как теща для зятя блины пекла, как у тещи головушка болит, как зятек теще спасибо сказал.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1" y="3573016"/>
            <a:ext cx="6624737" cy="28083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4368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332656"/>
            <a:ext cx="8568952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Считалось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что в Масленицу, а особенно на Лакомку, нужно есть столько, сколько душе угодно, или, как говорили в народе, «сколько раз собака хвостом махнет». В этот день люди лакомились блинами и другими масленичными яствами. Блины пеклись с бесконечным разнообразием: пшеничные, ячневые, овсяные, гречневые, из пресного и кислого теста. Народ говорил: 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блин не клин, брюха не распорет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Блины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всегда становились главным украшением праздничного застолья в среду. А если угощали блинами, то блины были с маслом, со сметаной, с маком и медом, с вареньем, с творогом, с икрой, с семгой, с мясом. У каждой хозяйки, конечно же, был свой рецепт приготовления блинов. Надо же было порадовать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любимого зятя…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3810532"/>
            <a:ext cx="4896544" cy="5379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310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483010"/>
            <a:ext cx="7559675" cy="5346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67544" y="620688"/>
            <a:ext cx="849694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В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некоторых станицах предпочтение отдавали вареникам. Тещи подавали вареники с творогом, яичницу, сваренные вкрутую яйца. Как говорится, 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"Зять на двор — пирог на стол!"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вареники могли заложить монетку, соль или перец. Что кому попадалось, то и должно было случиться в предстоящем году.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Основными напитками были компот, чай с облепихой, кисель.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В деревнях вскладчину варили пиво. На улицах начиналась бойкая торговля. Продавали сладости и напитки: пряники, каленые орехи, горячие сбитни и чай.</a:t>
            </a:r>
          </a:p>
        </p:txBody>
      </p:sp>
    </p:spTree>
    <p:extLst>
      <p:ext uri="{BB962C8B-B14F-4D97-AF65-F5344CB8AC3E}">
        <p14:creationId xmlns:p14="http://schemas.microsoft.com/office/powerpoint/2010/main" val="106674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332656"/>
            <a:ext cx="849694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В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этот день также продолжалось веселье, молодежь каталась с горок.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Еще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одним любимым развлечением в дни Масленицы было взятие ледяной крепости.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Башню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строили из снега, напоминавшую стог сена, на вершине укрепляли флаг, вокруг возводили стены. Рядом строили городок поменьше для казачат. Защитники крепости вооружались ружьями. Штурмующая колонна из 30 – 40 казаков по сигналу трубача пыталась разрушить стену, чтобы подняться по башне и захватить флаг. Взрослые сражались, проявив удаль и солдатскую сноровку, ибо поднявшийся первым считался победителем и получал в награду сапоги, шапку или деньги 3 – 5 рублей, по тем временам немалые. Вслед за этим взятие своего городка устраивали юные казачата, и начиналась веселая возня и потасовка.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4084400"/>
            <a:ext cx="5861484" cy="26578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570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476672"/>
            <a:ext cx="8568952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Кубанские блины </a:t>
            </a:r>
            <a:endParaRPr lang="ru-RU" sz="20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Секретный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ингредиент сытных и ароматных кубанских блинов…ну, конечно же, сало, на котором их жарят. Запасаемся чугунной сковородкой и радуем близких блинами в лучших кубанских традициях.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Вам понадобится: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мука-90гр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яйцо-1шт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сахар-3гр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сливочное масло-4гр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соль-1гр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дрожжи — столько, сколько указано в инструкции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вода-110мл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сало-15гр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Рецепт: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Разведите дрожжи, приготовьте тесто из муки, воды, соли, сахара, масла и яиц. Когда поднимется блинное тесто, выпекайте на разогретой чугунной сковороде, смазанной салом. Чтобы блины не прилипали, сковородку нужно разогревать не мене 5 минут. Блинки должны быть достаточно толстыми - примерно по три миллиметра. Кстати, у блинов, приготовленных по данному рецепту, не будет запаха или вкуса сала.</a:t>
            </a:r>
          </a:p>
        </p:txBody>
      </p:sp>
    </p:spTree>
    <p:extLst>
      <p:ext uri="{BB962C8B-B14F-4D97-AF65-F5344CB8AC3E}">
        <p14:creationId xmlns:p14="http://schemas.microsoft.com/office/powerpoint/2010/main" val="3337896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-1"/>
            <a:ext cx="8640960" cy="6669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817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404664"/>
            <a:ext cx="856895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Вареники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Ингредиенты:450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 муки;2 яйца;160 мл воды;1/2 ч. л. соли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Насыпьте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муку горкой, сделайте в ней углубление, разбейте в него яйца, всыпьте соль и начинайте выливать воду, замешивая тесто по краю. Когда тесто станет эластичным, заверните его в пищевую пленку и оставьте на столе на 20 - 30 минут. Пока тесто «думает», можно заняться начинкой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Готовое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тесто нарежьте на части, раскатайте на пласты толщиной в миллиметр-полтора и вырезайте кружочки стаканом. Положите на каждый кружочек по чайной ложке начинки и аккуратно залепите их по краю. Можно варить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 Начинки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вареников: картофель; картофель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грибами творог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сладкий и несладкий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вишня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яблоки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Секреты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:- Вместо обычной воды можно взять минеральную, особенно если вы готовите без яиц - тесто получится более эластичным и податливым.- Края при лепке смажьте небольшим количеством воды или яичным белком - чтобы не разваривались раньше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времени. Начинки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свежих ягод получаются жидкими. Чтобы они не вытекали при варке, положите меньше сахара и добавьте в начинку крахмал из расчёта чайная ложка на 500 граммов - он свяжет ингредиенты.- Готовьте любые вареники 8 - 10 минут, а вишнёвые - 15. </a:t>
            </a:r>
          </a:p>
        </p:txBody>
      </p:sp>
    </p:spTree>
    <p:extLst>
      <p:ext uri="{BB962C8B-B14F-4D97-AF65-F5344CB8AC3E}">
        <p14:creationId xmlns:p14="http://schemas.microsoft.com/office/powerpoint/2010/main" val="2422415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156</TotalTime>
  <Words>828</Words>
  <Application>Microsoft Office PowerPoint</Application>
  <PresentationFormat>Экран (4:3)</PresentationFormat>
  <Paragraphs>24</Paragraphs>
  <Slides>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Трек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Марина</dc:creator>
  <cp:lastModifiedBy>Марина</cp:lastModifiedBy>
  <cp:revision>12</cp:revision>
  <dcterms:created xsi:type="dcterms:W3CDTF">2025-02-25T14:57:43Z</dcterms:created>
  <dcterms:modified xsi:type="dcterms:W3CDTF">2025-02-25T19:24:37Z</dcterms:modified>
</cp:coreProperties>
</file>