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4"/>
  </p:handoutMasterIdLst>
  <p:sldIdLst>
    <p:sldId id="257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E269C-1FA3-40B6-B3A0-7E73A19EE00E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0825-686D-45BC-93BC-3DE610328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03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6858000" cy="6096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572" y="1"/>
            <a:ext cx="6854429" cy="6096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6613516"/>
            <a:ext cx="4371975" cy="195072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463" y="6613516"/>
            <a:ext cx="1800225" cy="195072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162F175-C1D0-466E-BDC4-A4BF67B387A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BCD7-EB30-4B60-AF8F-085620F2D57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018808"/>
            <a:ext cx="0" cy="1219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6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F175-C1D0-466E-BDC4-A4BF67B387A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BCD7-EB30-4B60-AF8F-085620F2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1016000"/>
            <a:ext cx="1478756" cy="72136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4" y="1016000"/>
            <a:ext cx="4264819" cy="721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F175-C1D0-466E-BDC4-A4BF67B387A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BCD7-EB30-4B60-AF8F-085620F2D57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5657850" y="431442"/>
            <a:ext cx="0" cy="5143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F175-C1D0-466E-BDC4-A4BF67B387A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BCD7-EB30-4B60-AF8F-085620F2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9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6858000" cy="6096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572" y="1"/>
            <a:ext cx="6854429" cy="6096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613516"/>
            <a:ext cx="4371975" cy="195072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463" y="6613516"/>
            <a:ext cx="1800225" cy="19507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F175-C1D0-466E-BDC4-A4BF67B387A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BCD7-EB30-4B60-AF8F-085620F2D57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018808"/>
            <a:ext cx="0" cy="1219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5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780288"/>
            <a:ext cx="5467541" cy="1999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3048000"/>
            <a:ext cx="2674620" cy="5364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3048000"/>
            <a:ext cx="2674620" cy="5364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F175-C1D0-466E-BDC4-A4BF67B387A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BCD7-EB30-4B60-AF8F-085620F2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7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780288"/>
            <a:ext cx="5467541" cy="1999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2906181"/>
            <a:ext cx="2674620" cy="10972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3957051"/>
            <a:ext cx="2674620" cy="4455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2906181"/>
            <a:ext cx="2674620" cy="10972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3957051"/>
            <a:ext cx="2674620" cy="4455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F175-C1D0-466E-BDC4-A4BF67B387A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BCD7-EB30-4B60-AF8F-085620F2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4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F175-C1D0-466E-BDC4-A4BF67B387A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BCD7-EB30-4B60-AF8F-085620F2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F175-C1D0-466E-BDC4-A4BF67B387A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BCD7-EB30-4B60-AF8F-085620F2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4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72" y="628679"/>
            <a:ext cx="2468880" cy="231648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7" y="1097280"/>
            <a:ext cx="3194114" cy="691286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3010008"/>
            <a:ext cx="2468880" cy="501639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F175-C1D0-466E-BDC4-A4BF67B387A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BCD7-EB30-4B60-AF8F-085620F2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4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613517"/>
            <a:ext cx="4371975" cy="195072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6096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6613517"/>
            <a:ext cx="1800225" cy="19507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F175-C1D0-466E-BDC4-A4BF67B387A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BCD7-EB30-4B60-AF8F-085620F2D57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018808"/>
            <a:ext cx="0" cy="1219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48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780288"/>
            <a:ext cx="5467541" cy="199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3" y="3048000"/>
            <a:ext cx="5467541" cy="5364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3" y="8627605"/>
            <a:ext cx="121170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62F175-C1D0-466E-BDC4-A4BF67B387A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50" y="8627605"/>
            <a:ext cx="331957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8627605"/>
            <a:ext cx="54768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41BCD7-EB30-4B60-AF8F-085620F2D57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8625" y="1101765"/>
            <a:ext cx="0" cy="1219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55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554417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55" y="209848"/>
            <a:ext cx="6849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для родителей </a:t>
            </a:r>
            <a:endParaRPr lang="ru-RU" altLang="ru-RU" sz="16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defTabSz="9144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«Создание благоприятной семейной атмосферы»</a:t>
            </a:r>
            <a:endParaRPr lang="ru-RU" altLang="ru-RU" sz="1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9" name="Picture 5" descr="http://thumbs.dreamstime.com/z/%D1%81%D0%B5%D0%BC%D1%8C%D1%8F-%D1%81%D1%87%D0%B0%D1%81%D1%82%D0%BB%D0%B8%D0%B2%D0%B0%D1%8F-253412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/>
        </p:blipFill>
        <p:spPr bwMode="auto">
          <a:xfrm>
            <a:off x="140575" y="856180"/>
            <a:ext cx="2375753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6329" y="643859"/>
            <a:ext cx="43416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Семья – это определённый морально-психологический климат, это школа отношений с людьми.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Именно в семье складываются представления ребёнка о добре и зле, о порядочности, об уважительном отношении к материальным и духовным ценностям.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близкими людьми в семье он переживает чувства любви, дружбы, долга, ответственности.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не выбирают родителей, они принадлежат им фактом своего появления на свет. Поэтому очень важно, чтобы родители были приняты, узаконены собственными детьми.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3143213"/>
            <a:ext cx="6858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Семья для ребёнка – это место его рождения и становления. Именно в семье ребёнок получает азы знаний об окружающем мире, а при высоком культурном и образовательном потенциале родителей – продолжает получать не только азы, но и саму культуру всю свою жизнь.</a:t>
            </a:r>
          </a:p>
        </p:txBody>
      </p:sp>
      <p:pic>
        <p:nvPicPr>
          <p:cNvPr id="1031" name="Picture 7" descr="http://thumbs.dreamstime.com/z/happy-big-family-together-253412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06"/>
          <a:stretch/>
        </p:blipFill>
        <p:spPr bwMode="auto">
          <a:xfrm>
            <a:off x="3875810" y="3910460"/>
            <a:ext cx="2916380" cy="28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56" y="3661606"/>
            <a:ext cx="3801045" cy="216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Объединяйтесь, когда нужно преодолеть какие-то трудности, всё делайте сообща. Семья – это частная республика. Дети – члены этой республики, и все дела, все радости и беды должны быть общими. Обязанности в семье необходимо распределить. С раннего детства детей необходимо приучать к чистоте, осознанно выполнять все действия, связанные с гигиеной, объяснять, что навыки эти помогут им сохранить здоровье, не болеть, быть сильными, физически крепкими.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5762857"/>
            <a:ext cx="3810000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*Во всём нужно действовать собственным примером. Личный пример – это единственный способ завоевать уважение детей. Трудно запретить взрослеющему ребёнку курить, если сам родитель курит. Нельзя добиться аккуратности и вкуса в одежде девочки, если сама мама неаккуратно и безвкусно одевается.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" y="7235657"/>
            <a:ext cx="6858002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* Говорите обо всём без боязни и сохраняйте доверие к тому, кто задаёт каверзные вопросы и противоречит. Вызывайте детей на разговор: о вашей работе, о ваших делах, о предстоящем отпуске и т. д. Спорьте, но уважительно и сохраняйте доброе отношение и доверие к тем детям, которые спорят с вами с уважением.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57" y="8111441"/>
            <a:ext cx="6849045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Радуйтесь тому, что у них возникают собственные взгляды, свои убеждения, пусть они отличаются от ваших, лишь бы были они разумными. Умейте признавать свою неправоту. Семья первая среда приобщения ребёнка к социальной жизни.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9714" y="3305165"/>
            <a:ext cx="3838285" cy="2361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*Помните: от того, как родители разбудят ребёнка, зависит его психологический настрой на весь день.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*Время ночного отдыха для каждого сугубо индивидуально. Показатель один: ребёнок должен выспаться и легко проснуться к тому времени, когда вы его будите.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*Если у вас есть возможность погулять с ребёнком, не упускайте её. Совместные прогулки – это общение, ненавязчивые советы, наблюдения за окружающей средой.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*Научитесь встречать детей после их пребывания в дошкольном учреждении. Не стоит первым задавать вопрос: «Что ты сегодня кушал? » - лучше задайте нейтральные вопросы: «Что было интересного в садике? », «Чем занимался? », «Как твои успехи? » и т. п.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*Радуйтесь успехам ребёнка. Не раздражайтесь в момент его временных неудач. Терпеливо, с интересом слушайте рассказы ребёнка о событиях в его жизни.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*Ребёнок должен чувствовать, что он любим. Необходимо исключить из общения окрики, грубые интонации.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Принимайте ребёнка таким, каким он есть. В одной и той же семье могут родиться и красивые, здоровые, умные дети, и дети прямо противоположные первым. И каждого, независимо от их качеств, родители должны с любовью принять, ибо только деятельная любовь родителей поможет одним детям сохранить и развить свою красоту, ум и здоровье, а другим скорректировать свои недостатки и проявить свои достоинства.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416320"/>
            <a:ext cx="4419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Секреты любви и взаимопонимания</a:t>
            </a:r>
          </a:p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(Тайные мечты каждого ребенка)</a:t>
            </a:r>
          </a:p>
          <a:p>
            <a:pPr algn="just"/>
            <a:endParaRPr lang="ru-RU" sz="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*Любите меня и позволяйте мне любить вас.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*Любите меня, даже когда я плохой.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*Говорите мне, что вы меня любите,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даже если вам не нравится то, что я делаю.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*Прощайте меня. Говорите мне, что вы меня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понимаете, даже если я ошибаюсь.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*Верьте мне. С вашей помощью у меня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получится.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*Говорите мне, что я вам нравлюсь.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Говорите, что я единственный, что вы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будете любить меня, чтобы не случилось.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3019" y="5824449"/>
            <a:ext cx="40349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*Не давайте мне того, что вы сами не имеете.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*Спросите меня, что я делал сегодня в детском саду.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*Разговаривайте со мной, спрашивайте мое мнение.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*Учите меня, что хорошо и что плохо. Делитесь со мной своими планами.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*Пожалуйста, не сравнивайте меня с другими, особенно с моими братьями и сестрами.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*Наказывайте меня, когда я поступаю плохо. Хвалите меня, когда я поступаю хорошо.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*Не командуйте, просите меня.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*Обещаю, что я научусь говорить "извините", "пожалуйста" и "спасибо".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*Я знаю ещё некоторые замечательные слова: "Я люблю тебя, мама и я люблю тебя, папа".</a:t>
            </a:r>
          </a:p>
        </p:txBody>
      </p:sp>
      <p:pic>
        <p:nvPicPr>
          <p:cNvPr id="2050" name="Picture 2" descr="http://yt3.ggpht.com/-KqxaRAE2jk0/AAAAAAAAAAI/AAAAAAAAAAA/YmXuJze4xnE/s900-c-k-no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6078587"/>
            <a:ext cx="2721418" cy="2823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71701" y="8744494"/>
            <a:ext cx="4686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Создайте в семье атмосферу радости, любви и уважения!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</TotalTime>
  <Words>146</Words>
  <Application>Microsoft Office PowerPoint</Application>
  <PresentationFormat>Экран (4:3)</PresentationFormat>
  <Paragraphs>46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Calibri</vt:lpstr>
      <vt:lpstr>Georgia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2016-06-16T06:12:17Z</dcterms:created>
  <dcterms:modified xsi:type="dcterms:W3CDTF">2016-07-06T08:54:53Z</dcterms:modified>
</cp:coreProperties>
</file>