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74" r:id="rId5"/>
    <p:sldId id="275" r:id="rId6"/>
    <p:sldId id="276" r:id="rId7"/>
    <p:sldId id="270" r:id="rId8"/>
    <p:sldId id="277" r:id="rId9"/>
    <p:sldId id="278" r:id="rId10"/>
    <p:sldId id="280" r:id="rId11"/>
    <p:sldId id="279" r:id="rId12"/>
    <p:sldId id="260" r:id="rId13"/>
    <p:sldId id="282" r:id="rId14"/>
    <p:sldId id="281" r:id="rId15"/>
    <p:sldId id="258" r:id="rId16"/>
    <p:sldId id="284" r:id="rId17"/>
    <p:sldId id="259" r:id="rId18"/>
    <p:sldId id="261" r:id="rId19"/>
    <p:sldId id="28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&#1060;&#1080;&#1079;&#1082;&#1091;&#1083;&#1100;&#1090;&#1084;&#1080;&#1085;&#1091;&#1090;&#1082;&#1072;.mp3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224136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Муниципальный этап конкурса</a:t>
            </a:r>
            <a:br>
              <a:rPr lang="ru-RU" sz="2800" i="1" dirty="0" smtClean="0"/>
            </a:br>
            <a:r>
              <a:rPr lang="ru-RU" sz="2800" i="1" dirty="0" smtClean="0"/>
              <a:t>«Современный урок-современным детям»</a:t>
            </a:r>
            <a:endParaRPr lang="ru-RU" sz="2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691321"/>
            <a:ext cx="6400800" cy="3456384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Предмет: Математика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5 класс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Тема урока: Доли. Обыкновенные дроби.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Урок разработала учитель математики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МБОУ Ольхово-Рогской СОШ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Слабченко Елена Алексеевна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s://avatars.mds.yandex.net/get-zen_doc/229614/pub_5fa264135852020967a54475_5fa270e95dfc942ad7082251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01008"/>
            <a:ext cx="6336704" cy="28613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Доли</a:t>
            </a:r>
            <a:endParaRPr lang="ru-RU" dirty="0"/>
          </a:p>
        </p:txBody>
      </p:sp>
      <p:pic>
        <p:nvPicPr>
          <p:cNvPr id="3074" name="Picture 2" descr="F:\для урока\b6b6669eb5abcec4bf23ad9581b0c25e0216947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895" b="-4486"/>
          <a:stretch/>
        </p:blipFill>
        <p:spPr bwMode="auto">
          <a:xfrm>
            <a:off x="1143000" y="1726251"/>
            <a:ext cx="6858000" cy="45052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7536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95536" y="620688"/>
            <a:ext cx="7772400" cy="178010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Доли.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Обыкновенные дроби.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www.culture.ru/storage/images/9edff6b93fe8419655315807c6f766e9/92ec1eea04bad800515ad394f3deddc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36912"/>
            <a:ext cx="7200800" cy="4032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0906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251520" y="1340768"/>
                <a:ext cx="8712968" cy="720080"/>
              </a:xfrm>
            </p:spPr>
            <p:txBody>
              <a:bodyPr>
                <a:normAutofit fontScale="9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3600" i="1" smtClean="0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</m:num>
                        <m:den>
                          <m: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7</m:t>
                          </m:r>
                        </m:den>
                      </m:f>
                      <m:r>
                        <a:rPr lang="ru-RU" sz="3600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числитель</m:t>
                          </m:r>
                        </m:num>
                        <m:den>
                          <m: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знаменатель</m:t>
                          </m:r>
                        </m:den>
                      </m:f>
                      <m:r>
                        <a:rPr lang="ru-RU" sz="3600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взяли</m:t>
                          </m:r>
                        </m:num>
                        <m:den>
                          <m: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было</m:t>
                          </m:r>
                        </m:den>
                      </m:f>
                      <m:r>
                        <a:rPr lang="ru-RU" sz="3600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сколько?</m:t>
                          </m:r>
                        </m:num>
                        <m:den>
                          <m: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каких?</m:t>
                          </m:r>
                        </m:den>
                      </m:f>
                      <m:r>
                        <a:rPr lang="ru-RU" sz="3600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ru-RU" sz="3600" i="1">
                              <a:solidFill>
                                <a:schemeClr val="tx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/>
                        <m:den/>
                      </m:f>
                    </m:oMath>
                  </m:oMathPara>
                </a14:m>
                <a:r>
                  <a:rPr lang="ru-RU" dirty="0"/>
                  <a:t/>
                </a:r>
                <a:br>
                  <a:rPr lang="ru-RU" dirty="0"/>
                </a:br>
                <a:r>
                  <a:rPr lang="ru-RU" dirty="0"/>
                  <a:t> </a:t>
                </a:r>
                <a:br>
                  <a:rPr lang="ru-RU" dirty="0"/>
                </a:br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51520" y="1340768"/>
                <a:ext cx="8712968" cy="720080"/>
              </a:xfrm>
              <a:blipFill rotWithShape="1">
                <a:blip r:embed="rId2"/>
                <a:stretch>
                  <a:fillRect t="-88136"/>
                </a:stretch>
              </a:blipFill>
            </p:spPr>
            <p:txBody>
              <a:bodyPr>
                <a:normAutofit fontScale="90000"/>
              </a:bodyPr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img2"/>
          <p:cNvPicPr>
            <a:picLocks noChangeAspect="1" noChangeArrowheads="1"/>
          </p:cNvPicPr>
          <p:nvPr/>
        </p:nvPicPr>
        <p:blipFill rotWithShape="1">
          <a:blip r:embed="rId3"/>
          <a:srcRect l="5319" t="17575" r="51304" b="9743"/>
          <a:stretch/>
        </p:blipFill>
        <p:spPr bwMode="auto">
          <a:xfrm>
            <a:off x="5868144" y="2492896"/>
            <a:ext cx="2571943" cy="3582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43256"/>
            <a:ext cx="4687999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788024" y="3573016"/>
            <a:ext cx="4752528" cy="471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Каждый может за версту</a:t>
            </a:r>
          </a:p>
          <a:p>
            <a:pPr marL="0" indent="0">
              <a:buNone/>
            </a:pPr>
            <a:r>
              <a:rPr lang="ru-RU" dirty="0"/>
              <a:t>Видеть дробную черту.</a:t>
            </a:r>
          </a:p>
          <a:p>
            <a:pPr marL="0" indent="0">
              <a:buNone/>
            </a:pPr>
            <a:r>
              <a:rPr lang="ru-RU" dirty="0"/>
              <a:t>Над чертой-числитель , знайте,</a:t>
            </a:r>
          </a:p>
          <a:p>
            <a:pPr marL="0" indent="0">
              <a:buNone/>
            </a:pPr>
            <a:r>
              <a:rPr lang="ru-RU" dirty="0"/>
              <a:t>Под чертою-знаменатель.</a:t>
            </a:r>
          </a:p>
          <a:p>
            <a:pPr marL="0" indent="0">
              <a:buNone/>
            </a:pPr>
            <a:r>
              <a:rPr lang="ru-RU" dirty="0"/>
              <a:t>Дробь такую, непременно,</a:t>
            </a:r>
          </a:p>
          <a:p>
            <a:pPr marL="0" indent="0">
              <a:buNone/>
            </a:pPr>
            <a:r>
              <a:rPr lang="ru-RU" dirty="0"/>
              <a:t>Надо звать-обыкновенной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7" name="Picture 3" descr="F:\для урока\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752528" cy="34563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813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1/7,   1/3,   1/4,   1/2, </a:t>
            </a:r>
          </a:p>
          <a:p>
            <a:r>
              <a:rPr lang="ru-RU" sz="4800" dirty="0" smtClean="0"/>
              <a:t>3/5,  2/5,  2/3,  5/6, </a:t>
            </a:r>
          </a:p>
          <a:p>
            <a:r>
              <a:rPr lang="ru-RU" sz="4800" dirty="0" smtClean="0"/>
              <a:t>4/10,  5/5,  1/2, </a:t>
            </a:r>
          </a:p>
          <a:p>
            <a:r>
              <a:rPr lang="ru-RU" sz="4800" dirty="0" smtClean="0"/>
              <a:t>3/5,  7/8,  8/100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№884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813294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971528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929330"/>
            <a:ext cx="8229600" cy="5714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 action="ppaction://hlinkfile"/>
              </a:rPr>
              <a:t>Мы за ЗОЖ!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2" descr="D:\для урока\img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4000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06489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0647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712968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7567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Сегодня на уроке я узнал…</a:t>
            </a:r>
            <a:br>
              <a:rPr lang="ru-RU" sz="3600" dirty="0" smtClean="0"/>
            </a:br>
            <a:r>
              <a:rPr lang="ru-RU" sz="3600" dirty="0" smtClean="0"/>
              <a:t>     Я повторил…</a:t>
            </a:r>
            <a:br>
              <a:rPr lang="ru-RU" sz="3600" dirty="0" smtClean="0"/>
            </a:br>
            <a:r>
              <a:rPr lang="ru-RU" sz="3600" dirty="0" smtClean="0"/>
              <a:t>    Я закрепил…</a:t>
            </a:r>
            <a:br>
              <a:rPr lang="ru-RU" sz="3600" dirty="0" smtClean="0"/>
            </a:br>
            <a:r>
              <a:rPr lang="ru-RU" sz="3600" dirty="0" smtClean="0"/>
              <a:t>    Я научился…</a:t>
            </a:r>
            <a:br>
              <a:rPr lang="ru-RU" sz="3600" dirty="0" smtClean="0"/>
            </a:br>
            <a:r>
              <a:rPr lang="ru-RU" sz="3600" dirty="0" smtClean="0"/>
              <a:t>        Было трудно…</a:t>
            </a:r>
            <a:br>
              <a:rPr lang="ru-RU" sz="3600" dirty="0" smtClean="0"/>
            </a:br>
            <a:r>
              <a:rPr lang="ru-RU" sz="3600" dirty="0" smtClean="0"/>
              <a:t>     Было интересно…</a:t>
            </a:r>
            <a:br>
              <a:rPr lang="ru-RU" sz="3600" dirty="0" smtClean="0"/>
            </a:br>
            <a:r>
              <a:rPr lang="ru-RU" sz="3600" dirty="0" smtClean="0"/>
              <a:t>           Я смогу…</a:t>
            </a:r>
            <a:endParaRPr lang="ru-RU" sz="3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Домашнее задание:</a:t>
            </a:r>
          </a:p>
          <a:p>
            <a:pPr marL="0" indent="0">
              <a:buNone/>
            </a:pPr>
            <a:r>
              <a:rPr lang="ru-RU" dirty="0" smtClean="0"/>
              <a:t>Базовое: №928,№925,№926</a:t>
            </a:r>
          </a:p>
          <a:p>
            <a:pPr marL="0" indent="0">
              <a:buNone/>
            </a:pPr>
            <a:r>
              <a:rPr lang="ru-RU" dirty="0" smtClean="0"/>
              <a:t>Повышенной трудности:  </a:t>
            </a:r>
            <a:r>
              <a:rPr lang="ru-RU" dirty="0"/>
              <a:t>приготовить сообщение или </a:t>
            </a:r>
            <a:r>
              <a:rPr lang="ru-RU" dirty="0" smtClean="0"/>
              <a:t>презентацию </a:t>
            </a:r>
            <a:r>
              <a:rPr lang="ru-RU" dirty="0"/>
              <a:t>на тему «История возникновения дробей»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704" y="338328"/>
            <a:ext cx="4104456" cy="98966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404664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Лучший способ </a:t>
            </a:r>
            <a:r>
              <a:rPr lang="ru-RU" sz="3600"/>
              <a:t>изучить </a:t>
            </a:r>
            <a:r>
              <a:rPr lang="ru-RU" sz="3600" smtClean="0"/>
              <a:t>что-либо - это </a:t>
            </a:r>
            <a:r>
              <a:rPr lang="ru-RU" sz="3600" dirty="0"/>
              <a:t>открыть самому</a:t>
            </a:r>
            <a:r>
              <a:rPr lang="ru-RU" sz="3600" dirty="0" smtClean="0"/>
              <a:t>»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2800" dirty="0"/>
              <a:t>                                                 </a:t>
            </a:r>
            <a:r>
              <a:rPr lang="ru-RU" sz="2800" dirty="0" smtClean="0"/>
              <a:t>                         Д</a:t>
            </a:r>
            <a:r>
              <a:rPr lang="ru-RU" sz="2800" dirty="0"/>
              <a:t>. Пойа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864096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74339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Лучший способ изучить что-либо-это открыть самому»</a:t>
            </a:r>
            <a:br>
              <a:rPr lang="ru-RU" dirty="0" smtClean="0"/>
            </a:br>
            <a:r>
              <a:rPr lang="ru-RU" dirty="0" smtClean="0"/>
              <a:t>                                                 Д. Пойа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7488831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11428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 И З А Й Н Е Р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55576" y="1772816"/>
            <a:ext cx="3822192" cy="639762"/>
          </a:xfrm>
        </p:spPr>
        <p:txBody>
          <a:bodyPr/>
          <a:lstStyle/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Ландшафтный дизайнер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16016" y="2348880"/>
            <a:ext cx="3822192" cy="639762"/>
          </a:xfrm>
        </p:spPr>
        <p:txBody>
          <a:bodyPr/>
          <a:lstStyle/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Дизайнер </a:t>
            </a:r>
            <a:r>
              <a:rPr lang="ru-RU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интерьера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785" y="2420888"/>
            <a:ext cx="3757680" cy="3705275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025" y="2996952"/>
            <a:ext cx="3822700" cy="30510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2563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ДИЗАЙНЕР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772816"/>
            <a:ext cx="3822192" cy="639762"/>
          </a:xfrm>
        </p:spPr>
        <p:txBody>
          <a:bodyPr/>
          <a:lstStyle/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Дизайнеры одежды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2276872"/>
            <a:ext cx="3822192" cy="639762"/>
          </a:xfrm>
        </p:spPr>
        <p:txBody>
          <a:bodyPr>
            <a:normAutofit fontScale="55000" lnSpcReduction="20000"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Художники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дизайнеры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17" y="2564904"/>
            <a:ext cx="3596217" cy="3561259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025" y="2924944"/>
            <a:ext cx="3822700" cy="31268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2110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338328"/>
            <a:ext cx="3898776" cy="125272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Графический дизайнер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924944"/>
            <a:ext cx="3822192" cy="639762"/>
          </a:xfrm>
        </p:spPr>
        <p:txBody>
          <a:bodyPr>
            <a:normAutofit fontScale="55000" lnSpcReduction="20000"/>
          </a:bodyPr>
          <a:lstStyle/>
          <a:p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Архитектурный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дизайн</a:t>
            </a:r>
            <a:endParaRPr lang="ru-RU" sz="4400" dirty="0"/>
          </a:p>
          <a:p>
            <a:endParaRPr lang="ru-RU" sz="3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2852936"/>
            <a:ext cx="3822192" cy="63976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Гейм-дизайнер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835" y="3501008"/>
            <a:ext cx="3497580" cy="259228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025" y="3502722"/>
            <a:ext cx="3822700" cy="25497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92477"/>
            <a:ext cx="3783813" cy="24623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6969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52008361"/>
              </p:ext>
            </p:extLst>
          </p:nvPr>
        </p:nvGraphicFramePr>
        <p:xfrm>
          <a:off x="827584" y="548680"/>
          <a:ext cx="7408860" cy="1063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886"/>
                <a:gridCol w="740886"/>
                <a:gridCol w="740886"/>
                <a:gridCol w="740886"/>
                <a:gridCol w="740886"/>
                <a:gridCol w="740886"/>
                <a:gridCol w="740886"/>
                <a:gridCol w="740886"/>
                <a:gridCol w="740886"/>
                <a:gridCol w="740886"/>
              </a:tblGrid>
              <a:tr h="69822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65874">
                <a:tc>
                  <a:txBody>
                    <a:bodyPr/>
                    <a:lstStyle/>
                    <a:p>
                      <a:r>
                        <a:rPr lang="ru-RU" dirty="0" smtClean="0"/>
                        <a:t>36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5301208"/>
            <a:ext cx="8229600" cy="125272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Л О Г О Т И П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78469263"/>
              </p:ext>
            </p:extLst>
          </p:nvPr>
        </p:nvGraphicFramePr>
        <p:xfrm>
          <a:off x="1403648" y="1988840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Номер уравнения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 уравнения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Буква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48160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ЛОГОТИП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https://turbologo.ru/blog/wp-content/uploads/2020/02/logo-ide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44" t="7596" r="1799" b="8449"/>
          <a:stretch/>
        </p:blipFill>
        <p:spPr bwMode="auto">
          <a:xfrm>
            <a:off x="827584" y="1340768"/>
            <a:ext cx="7056784" cy="49393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59125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Будь внимателен!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Отметьте точки А и В, принадлежащие окружности и точки </a:t>
            </a:r>
            <a:r>
              <a:rPr lang="en-US" dirty="0"/>
              <a:t>M </a:t>
            </a:r>
            <a:r>
              <a:rPr lang="ru-RU" dirty="0"/>
              <a:t>и </a:t>
            </a:r>
            <a:r>
              <a:rPr lang="en-US" dirty="0"/>
              <a:t>N</a:t>
            </a:r>
            <a:r>
              <a:rPr lang="ru-RU" dirty="0"/>
              <a:t>, не принадлежащие окружности.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Отметьте точки А и В, принадлежащие </a:t>
            </a:r>
            <a:r>
              <a:rPr lang="ru-RU" dirty="0" smtClean="0"/>
              <a:t>кругу </a:t>
            </a:r>
            <a:r>
              <a:rPr lang="ru-RU" dirty="0"/>
              <a:t>и точки </a:t>
            </a:r>
            <a:r>
              <a:rPr lang="en-US" dirty="0"/>
              <a:t>M </a:t>
            </a:r>
            <a:r>
              <a:rPr lang="ru-RU" dirty="0"/>
              <a:t>и </a:t>
            </a:r>
            <a:r>
              <a:rPr lang="en-US" dirty="0"/>
              <a:t>N</a:t>
            </a:r>
            <a:r>
              <a:rPr lang="ru-RU" dirty="0"/>
              <a:t>, не принадлежащие </a:t>
            </a:r>
            <a:r>
              <a:rPr lang="ru-RU" dirty="0" smtClean="0"/>
              <a:t>кругу.</a:t>
            </a:r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30588"/>
            <a:ext cx="3514725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819" t="8993" r="13360" b="4310"/>
          <a:stretch/>
        </p:blipFill>
        <p:spPr bwMode="auto">
          <a:xfrm>
            <a:off x="4716016" y="3546505"/>
            <a:ext cx="3402489" cy="2521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9335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95536" y="620688"/>
            <a:ext cx="7772400" cy="178010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__________.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Обыкновенные _______.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www.culture.ru/storage/images/9edff6b93fe8419655315807c6f766e9/92ec1eea04bad800515ad394f3deddc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36912"/>
            <a:ext cx="7200800" cy="4032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9592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2213</TotalTime>
  <Words>247</Words>
  <Application>Microsoft Office PowerPoint</Application>
  <PresentationFormat>Экран (4:3)</PresentationFormat>
  <Paragraphs>91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Муниципальный этап конкурса «Современный урок-современным детям»</vt:lpstr>
      <vt:lpstr>Лучший способ изучить что-либо-это открыть самому»                                                  Д. Пойа</vt:lpstr>
      <vt:lpstr>Д И З А Й Н Е Р</vt:lpstr>
      <vt:lpstr>ДИЗАЙНЕР</vt:lpstr>
      <vt:lpstr>Графический дизайнер</vt:lpstr>
      <vt:lpstr>Л О Г О Т И П</vt:lpstr>
      <vt:lpstr>ЛОГОТИП</vt:lpstr>
      <vt:lpstr>Будь внимателен!</vt:lpstr>
      <vt:lpstr>__________.  Обыкновенные _______. </vt:lpstr>
      <vt:lpstr>Доли</vt:lpstr>
      <vt:lpstr>Доли.  Обыкновенные дроби. </vt:lpstr>
      <vt:lpstr> </vt:lpstr>
      <vt:lpstr>Слайд 13</vt:lpstr>
      <vt:lpstr>№884</vt:lpstr>
      <vt:lpstr>Мы за ЗОЖ! </vt:lpstr>
      <vt:lpstr>Слайд 16</vt:lpstr>
      <vt:lpstr>   Сегодня на уроке я узнал…      Я повторил…     Я закрепил…     Я научился…         Было трудно…      Было интересно…            Я смогу…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20</cp:revision>
  <dcterms:created xsi:type="dcterms:W3CDTF">2021-03-20T06:18:54Z</dcterms:created>
  <dcterms:modified xsi:type="dcterms:W3CDTF">2021-03-22T14:41:50Z</dcterms:modified>
</cp:coreProperties>
</file>