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4264A-BF02-41B3-A68F-87FA85821204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55AB4-B286-47EB-90F3-AA89FEE46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650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55AB4-B286-47EB-90F3-AA89FEE4602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822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Использование различных приемов для работы с обучающимися на уроке</a:t>
            </a:r>
            <a:br>
              <a:rPr lang="ru-RU" dirty="0"/>
            </a:br>
            <a:r>
              <a:rPr lang="ru-RU" dirty="0" smtClean="0"/>
              <a:t>«Немецкий язык»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Учитель немецкого языка </a:t>
            </a:r>
          </a:p>
          <a:p>
            <a:r>
              <a:rPr lang="ru-RU" dirty="0" smtClean="0"/>
              <a:t>МБОУ Ольхово-Рогской СОШ</a:t>
            </a:r>
          </a:p>
          <a:p>
            <a:r>
              <a:rPr lang="ru-RU" dirty="0" err="1" smtClean="0"/>
              <a:t>Папкина</a:t>
            </a:r>
            <a:r>
              <a:rPr lang="ru-RU" dirty="0" smtClean="0"/>
              <a:t> Ю.С.</a:t>
            </a:r>
          </a:p>
          <a:p>
            <a:r>
              <a:rPr lang="ru-RU" dirty="0" smtClean="0"/>
              <a:t>2020г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229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Обучающиеся отвечают на вопросы о временах года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Users\User\Desktop\фото 25.02\IMG_20200227_1042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295232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User\Desktop\фото 25.02\IMG_20200227_1101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08920"/>
            <a:ext cx="2787774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08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Users\User\Desktop\фото 25.02\IMG_20200227_1101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3816424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Users\User\Desktop\фото 25.02\IMG_20200227_1101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52736"/>
            <a:ext cx="3363838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01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95536" y="1052736"/>
            <a:ext cx="3822192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Читают стихи о временах года и получают жетоны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586819" y="1124744"/>
            <a:ext cx="3822192" cy="63976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При помощи цветных </a:t>
            </a:r>
            <a:r>
              <a:rPr lang="ru-RU" dirty="0" err="1" smtClean="0"/>
              <a:t>стикеров</a:t>
            </a:r>
            <a:r>
              <a:rPr lang="ru-RU" dirty="0" smtClean="0"/>
              <a:t> отмечают погоду сегодняшнего дня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d:\Users\User\Desktop\фото 25.02\Camera\IMG_20200302_0941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2" t="43471" b="5046"/>
          <a:stretch/>
        </p:blipFill>
        <p:spPr bwMode="auto">
          <a:xfrm>
            <a:off x="4788024" y="2852935"/>
            <a:ext cx="3600400" cy="328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Users\User\Desktop\фото 25.02\IMG_20200227_1059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3384376" cy="3544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062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64660" y="1124744"/>
            <a:ext cx="3822192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Повторяют название месяцев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4008" y="1124744"/>
            <a:ext cx="3822192" cy="639762"/>
          </a:xfrm>
        </p:spPr>
        <p:txBody>
          <a:bodyPr/>
          <a:lstStyle/>
          <a:p>
            <a:r>
              <a:rPr lang="ru-RU" dirty="0" smtClean="0"/>
              <a:t>Слушают аудиозапись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Users\User\Desktop\фото 25.02\Camera\IMG_20200302_0942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3"/>
          <a:stretch/>
        </p:blipFill>
        <p:spPr bwMode="auto">
          <a:xfrm>
            <a:off x="683568" y="1916833"/>
            <a:ext cx="3384376" cy="435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Users\User\Desktop\фото 25.02\IMG_20200227_10422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" t="3" r="36767" b="-1"/>
          <a:stretch/>
        </p:blipFill>
        <p:spPr bwMode="auto">
          <a:xfrm>
            <a:off x="5220072" y="1906197"/>
            <a:ext cx="3430505" cy="436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87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27584" y="1052736"/>
            <a:ext cx="3822192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Рассказывают о временах года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788024" y="1052736"/>
            <a:ext cx="3822192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Отвечают на вопросы по прослушанному тексту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Users\User\Desktop\фото 25.02\IMG_20200227_11035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78"/>
          <a:stretch/>
        </p:blipFill>
        <p:spPr bwMode="auto">
          <a:xfrm>
            <a:off x="1187624" y="2492896"/>
            <a:ext cx="2759756" cy="331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Users\User\Desktop\фото 25.02\IMG_20200227_1056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" t="22903" r="41027" b="24984"/>
          <a:stretch/>
        </p:blipFill>
        <p:spPr bwMode="auto">
          <a:xfrm>
            <a:off x="5364088" y="2492896"/>
            <a:ext cx="2811032" cy="345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2054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</TotalTime>
  <Words>58</Words>
  <Application>Microsoft Office PowerPoint</Application>
  <PresentationFormat>Экран (4:3)</PresentationFormat>
  <Paragraphs>13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Волна</vt:lpstr>
      <vt:lpstr>Использование различных приемов для работы с обучающимися на уроке «Немецкий язык»</vt:lpstr>
      <vt:lpstr>Обучающиеся отвечают на вопросы о временах года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различных приемов для работы с обучающимися на уроке «Немецкий язык»</dc:title>
  <dc:creator>User</dc:creator>
  <cp:lastModifiedBy>User</cp:lastModifiedBy>
  <cp:revision>6</cp:revision>
  <dcterms:created xsi:type="dcterms:W3CDTF">2020-03-23T12:32:05Z</dcterms:created>
  <dcterms:modified xsi:type="dcterms:W3CDTF">2020-03-23T13:14:07Z</dcterms:modified>
</cp:coreProperties>
</file>