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4" r:id="rId5"/>
    <p:sldId id="265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Времена года\image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5909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User_2\Desktop\време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019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</a:rPr>
              <a:t>Задачи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урока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7030A0"/>
                </a:solidFill>
              </a:rPr>
              <a:t>- повторить слова по теме «Времена года»;</a:t>
            </a:r>
          </a:p>
          <a:p>
            <a:pPr eaLnBrk="1" hangingPunct="1"/>
            <a:r>
              <a:rPr lang="ru-RU" altLang="ru-RU" b="1" dirty="0" smtClean="0">
                <a:solidFill>
                  <a:srgbClr val="7030A0"/>
                </a:solidFill>
              </a:rPr>
              <a:t>- научиться составлять предложения по теме и отвечать на вопросы;</a:t>
            </a:r>
          </a:p>
          <a:p>
            <a:pPr eaLnBrk="1" hangingPunct="1"/>
            <a:r>
              <a:rPr lang="ru-RU" altLang="ru-RU" b="1" dirty="0" smtClean="0">
                <a:solidFill>
                  <a:srgbClr val="7030A0"/>
                </a:solidFill>
              </a:rPr>
              <a:t>- составить план рассказа о любимом времени года;</a:t>
            </a:r>
          </a:p>
          <a:p>
            <a:pPr eaLnBrk="1" hangingPunct="1"/>
            <a:r>
              <a:rPr lang="ru-RU" altLang="ru-RU" b="1" dirty="0" smtClean="0">
                <a:solidFill>
                  <a:srgbClr val="7030A0"/>
                </a:solidFill>
              </a:rPr>
              <a:t>- подготовить проект «Мое любимое время года».</a:t>
            </a:r>
          </a:p>
        </p:txBody>
      </p:sp>
    </p:spTree>
    <p:extLst>
      <p:ext uri="{BB962C8B-B14F-4D97-AF65-F5344CB8AC3E}">
        <p14:creationId xmlns:p14="http://schemas.microsoft.com/office/powerpoint/2010/main" val="127021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G:\Времена года\image-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940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G:\Времена года\image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52" y="0"/>
            <a:ext cx="89020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609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Users\User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2307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_2\Desktop\зим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217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G:\Времена года\image-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980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G:\Времена года\image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28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_2\Desktop\осе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3377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40</Words>
  <Application>Microsoft Office PowerPoint</Application>
  <PresentationFormat>Экран 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Задачи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User</cp:lastModifiedBy>
  <cp:revision>6</cp:revision>
  <dcterms:created xsi:type="dcterms:W3CDTF">2020-03-23T06:00:20Z</dcterms:created>
  <dcterms:modified xsi:type="dcterms:W3CDTF">2020-03-23T11:41:16Z</dcterms:modified>
</cp:coreProperties>
</file>