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90" r:id="rId3"/>
    <p:sldId id="291" r:id="rId4"/>
    <p:sldId id="282" r:id="rId5"/>
    <p:sldId id="295" r:id="rId6"/>
    <p:sldId id="292" r:id="rId7"/>
    <p:sldId id="293" r:id="rId8"/>
    <p:sldId id="296" r:id="rId9"/>
    <p:sldId id="273" r:id="rId10"/>
    <p:sldId id="297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50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BA3E3-FBAE-4484-B6D0-8D57DDB7DB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49FCE-F137-425A-B7CC-9B778CD31C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4B36A-92A8-49D7-A88F-2B20C1E37E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79235-5705-408B-8C30-7096EF94D9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BD71-1276-4D16-9194-7B0E57401F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65A67-817A-4FE4-9701-656417314B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7093B-6ACB-4103-932B-4CA8B14F5F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F736B-A0C5-4C4F-BC54-97AA1DE5C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DE10F-FFA6-4DBD-93ED-7E0F215834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DC1CF-813C-4DDC-8042-6C4F4D65A2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C750E-8CEE-4D8B-89CE-521E668B7F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799B3-CA3D-4619-B825-F2D7D9CF17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FC3E0-218D-40C2-93CB-F037654101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A9FA6-F835-4A61-BFA0-07CAC4AB14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C79D5-FAB3-43B9-805F-8AD94665B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A3DA-D27E-455C-9713-19E9E13DAB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40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440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40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440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440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440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40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609EEB2-FDFF-4053-ADCF-D2997D9E96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40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8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</p:sldLayoutIdLst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6" grpId="0"/>
      <p:bldP spid="4405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40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40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40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40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40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40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40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40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40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40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40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40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40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40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40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7188" y="4143375"/>
            <a:ext cx="8786812" cy="21177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FFC000"/>
                </a:solidFill>
                <a:effectLst/>
                <a:latin typeface="Monotype Corsiva" pitchFamily="66" charset="0"/>
              </a:rPr>
              <a:t>Школьный Театр…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C000"/>
                </a:solidFill>
                <a:effectLst/>
                <a:latin typeface="Monotype Corsiva" pitchFamily="66" charset="0"/>
              </a:rPr>
              <a:t>          Знакомство с удивительным миром театра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C000"/>
                </a:solidFill>
                <a:effectLst/>
                <a:latin typeface="Monotype Corsiva" pitchFamily="66" charset="0"/>
              </a:rPr>
              <a:t>                                                          начинается в детстве</a:t>
            </a:r>
          </a:p>
          <a:p>
            <a:pPr marL="0" indent="0" algn="r">
              <a:buFont typeface="Wingdings" pitchFamily="2" charset="2"/>
              <a:buNone/>
              <a:defRPr/>
            </a:pPr>
            <a:endParaRPr lang="ru-RU" sz="2400" dirty="0">
              <a:effectLst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 </a:t>
            </a:r>
            <a:endParaRPr lang="ru-RU" sz="2400" dirty="0"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</a:p>
        </p:txBody>
      </p:sp>
      <p:pic>
        <p:nvPicPr>
          <p:cNvPr id="4101" name="Picture 5" descr="C:\Users\Учитель\Desktop\k\2f2d72fa-3370-48fa-bd49-765db55a5c56.jpg"/>
          <p:cNvPicPr>
            <a:picLocks noChangeAspect="1" noChangeArrowheads="1"/>
          </p:cNvPicPr>
          <p:nvPr/>
        </p:nvPicPr>
        <p:blipFill>
          <a:blip r:embed="rId2" cstate="print"/>
          <a:srcRect l="14872"/>
          <a:stretch>
            <a:fillRect/>
          </a:stretch>
        </p:blipFill>
        <p:spPr bwMode="auto">
          <a:xfrm rot="20550679">
            <a:off x="441609" y="484942"/>
            <a:ext cx="1728192" cy="15308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Учитель\Desktop\a83aa86f-565f-435e-813f-0aaae356d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4535">
            <a:off x="6905429" y="3066693"/>
            <a:ext cx="1944216" cy="14581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Учитель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48680"/>
            <a:ext cx="5607752" cy="2978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итель\Desktop\k\eca1a173-3843-4c31-b874-e0d2b08a1a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595840" cy="479445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55976" y="1340768"/>
            <a:ext cx="4608512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Дети должны жить в мире красоты, игры, сказки, музыки, рисунка, фантазии, творчества»</a:t>
            </a:r>
          </a:p>
          <a:p>
            <a:pPr algn="ctr"/>
            <a:endParaRPr lang="ru-RU" dirty="0" smtClean="0">
              <a:solidFill>
                <a:srgbClr val="FFC000"/>
              </a:solidFill>
              <a:latin typeface="+mn-lt"/>
            </a:endParaRPr>
          </a:p>
          <a:p>
            <a:pPr algn="r"/>
            <a:r>
              <a:rPr lang="ru-RU" sz="2400" dirty="0" smtClean="0">
                <a:solidFill>
                  <a:srgbClr val="FFC000"/>
                </a:solidFill>
                <a:latin typeface="+mn-lt"/>
              </a:rPr>
              <a:t>В.А. Сухомлинский</a:t>
            </a:r>
            <a:endParaRPr lang="ru-RU" sz="2400" i="1" spc="0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827088" y="2420938"/>
            <a:ext cx="7772400" cy="2571750"/>
          </a:xfrm>
        </p:spPr>
        <p:txBody>
          <a:bodyPr/>
          <a:lstStyle/>
          <a:p>
            <a:pPr>
              <a:defRPr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Театральная студия</a:t>
            </a:r>
            <a:b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МБОУ </a:t>
            </a:r>
            <a:r>
              <a:rPr lang="ru-RU" sz="7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Лиховская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СОШ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16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571875" y="5013325"/>
            <a:ext cx="5572125" cy="923925"/>
          </a:xfrm>
        </p:spPr>
        <p:txBody>
          <a:bodyPr/>
          <a:lstStyle/>
          <a:p>
            <a:pPr algn="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Шевырева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Оксана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Виктровна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ученик 10\Desktop\IMG20221005114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51465">
            <a:off x="476250" y="3813175"/>
            <a:ext cx="3143250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400" dirty="0" smtClean="0"/>
              <a:t>2019-2020 г.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30725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800" dirty="0" smtClean="0"/>
              <a:t>Создание театральной студии. Мини-спектакль, представленный  на вечере встречи выпускников 2020 года, "Урок истории".</a:t>
            </a:r>
          </a:p>
        </p:txBody>
      </p:sp>
      <p:pic>
        <p:nvPicPr>
          <p:cNvPr id="5124" name="Picture 5" descr="C:\Users\ученик 10\Desktop\VID-20200203-WA0004 - frame at 0m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6105">
            <a:off x="5241925" y="3694113"/>
            <a:ext cx="2638425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6" descr="C:\Users\ученик 10\Desktop\VID-20200203-WA0004 - frame at 1m45s.jpg"/>
          <p:cNvPicPr>
            <a:picLocks noChangeAspect="1" noChangeArrowheads="1"/>
          </p:cNvPicPr>
          <p:nvPr/>
        </p:nvPicPr>
        <p:blipFill>
          <a:blip r:embed="rId3" cstate="print"/>
          <a:srcRect t="20454" b="24277"/>
          <a:stretch>
            <a:fillRect/>
          </a:stretch>
        </p:blipFill>
        <p:spPr bwMode="auto">
          <a:xfrm rot="-392859">
            <a:off x="1470025" y="3502025"/>
            <a:ext cx="2657475" cy="2135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9000" y="3357563"/>
            <a:ext cx="2357438" cy="12858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Музыкальное и художественно – декоративное оформление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313" y="214313"/>
            <a:ext cx="2286000" cy="1000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Знакомство с правилами игры на сцене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3000" y="1214438"/>
            <a:ext cx="2286000" cy="9286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Работа с текстом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3" y="4643438"/>
            <a:ext cx="2428875" cy="1000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Костюмирование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0250" y="2143125"/>
            <a:ext cx="2357438" cy="1214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Практическая работа на площадке </a:t>
            </a:r>
            <a:r>
              <a:rPr lang="ru-RU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/репетиция/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3625" y="5643563"/>
            <a:ext cx="2500313" cy="1000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Творческий продукт </a:t>
            </a:r>
            <a:r>
              <a:rPr lang="ru-RU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/спектакль/</a:t>
            </a:r>
          </a:p>
        </p:txBody>
      </p:sp>
      <p:sp>
        <p:nvSpPr>
          <p:cNvPr id="8" name="Стрелка вниз 7"/>
          <p:cNvSpPr/>
          <p:nvPr/>
        </p:nvSpPr>
        <p:spPr>
          <a:xfrm rot="18850350">
            <a:off x="5617369" y="-550068"/>
            <a:ext cx="571500" cy="722471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606777">
            <a:off x="2686011" y="2279970"/>
            <a:ext cx="727686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50800"/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Этапы</a:t>
            </a:r>
            <a:r>
              <a:rPr lang="ru-RU" sz="3600" b="1" dirty="0">
                <a:ln w="50800"/>
                <a:latin typeface="Arial" charset="0"/>
              </a:rPr>
              <a:t> </a:t>
            </a:r>
            <a:r>
              <a:rPr lang="ru-RU" sz="3600" b="1" dirty="0">
                <a:ln w="50800"/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постановочной</a:t>
            </a:r>
            <a:r>
              <a:rPr lang="ru-RU" sz="3600" b="1" dirty="0">
                <a:ln w="50800"/>
                <a:latin typeface="Arial" charset="0"/>
              </a:rPr>
              <a:t> </a:t>
            </a:r>
            <a:r>
              <a:rPr lang="ru-RU" sz="3600" b="1" dirty="0">
                <a:ln w="50800"/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работы</a:t>
            </a:r>
          </a:p>
        </p:txBody>
      </p:sp>
      <p:pic>
        <p:nvPicPr>
          <p:cNvPr id="6154" name="Picture 15" descr="C:\Users\Учитель\Desktop\k\965a865d51_fit-in_1280x800_filters_no_upscale()__f9708_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05263"/>
            <a:ext cx="2663825" cy="1998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5" name="Picture 16" descr="C:\Users\Учитель\Desktop\k\47f0c3cb-76a9-4dac-bfab-59cb09cfd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60350"/>
            <a:ext cx="1800225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2020-2021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dirty="0" smtClean="0"/>
              <a:t>Постановка </a:t>
            </a:r>
            <a:r>
              <a:rPr lang="ru-RU" dirty="0" smtClean="0"/>
              <a:t>сказки Олеси </a:t>
            </a:r>
            <a:r>
              <a:rPr lang="ru-RU" dirty="0" err="1" smtClean="0"/>
              <a:t>Емельяненко</a:t>
            </a:r>
            <a:r>
              <a:rPr lang="ru-RU" dirty="0" smtClean="0"/>
              <a:t> "Репка на новый лад". Сказку представили ученикам начальной школы</a:t>
            </a:r>
            <a:endParaRPr lang="ru-RU" dirty="0"/>
          </a:p>
        </p:txBody>
      </p:sp>
      <p:pic>
        <p:nvPicPr>
          <p:cNvPr id="7173" name="Picture 5" descr="C:\Users\ученик 10\Desktop\30-10-2023_10-49-07\7 - frame at 0m27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0299">
            <a:off x="5193188" y="3738387"/>
            <a:ext cx="29464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C:\Users\ученик 10\Desktop\30-10-2023_10-49-07\6 - frame at 0m12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8068">
            <a:off x="1252442" y="3691720"/>
            <a:ext cx="2987675" cy="2074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\Desktop\k\9ad9a569c4_fit-in_1280x800_filters_no_upscale()__f9712_c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7951788" cy="540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62855" y="0"/>
            <a:ext cx="452239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Сентябрь 2022 г.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2021-2022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4530725"/>
          </a:xfrm>
        </p:spPr>
        <p:txBody>
          <a:bodyPr/>
          <a:lstStyle/>
          <a:p>
            <a:pPr algn="just">
              <a:defRPr/>
            </a:pPr>
            <a:r>
              <a:rPr lang="ru-RU" sz="2400" dirty="0" smtClean="0"/>
              <a:t>Принимали участие в школьных концертах к 8 марта и ко дню учителя. А также начали работу над постановкой </a:t>
            </a:r>
            <a:r>
              <a:rPr lang="ru-RU" sz="2400" dirty="0" err="1" smtClean="0"/>
              <a:t>О.Емельяненко</a:t>
            </a:r>
            <a:r>
              <a:rPr lang="ru-RU" sz="2400" dirty="0" smtClean="0"/>
              <a:t> "Мы в профессии играем" для участия в методическом фестивале  «Компетентность учителя – успешность ученика»</a:t>
            </a:r>
            <a:endParaRPr lang="ru-RU" sz="2400" dirty="0"/>
          </a:p>
        </p:txBody>
      </p:sp>
      <p:pic>
        <p:nvPicPr>
          <p:cNvPr id="9220" name="Picture 2" descr="C:\Users\Учитель\Desktop\k\958293bb2c_fit-in_1280x800_filters_no_upscale()__f9713_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8663" y="4000500"/>
            <a:ext cx="2065337" cy="268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3" descr="C:\Users\Учитель\Desktop\k\f1c8dd4da3_fit-in_1280x800_filters_no_upscale()__f9705_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068960"/>
            <a:ext cx="2016125" cy="2687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4" descr="C:\Users\Учитель\Desktop\k\c6652cbc99_fit-in_1280x800_filters_no_upscale()__f9706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071813"/>
            <a:ext cx="2016125" cy="2687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3" name="Picture 8" descr="C:\Users\ученик 10\Desktop\30-10-2023_10-49-07\IMG20221005114216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61048"/>
            <a:ext cx="1928813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Учитель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3816424" cy="55744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333375"/>
            <a:ext cx="8496300" cy="2087563"/>
          </a:xfrm>
        </p:spPr>
        <p:txBody>
          <a:bodyPr/>
          <a:lstStyle/>
          <a:p>
            <a:pPr algn="just">
              <a:defRPr/>
            </a:pPr>
            <a:r>
              <a:rPr lang="ru-RU" sz="2400" dirty="0" smtClean="0"/>
              <a:t>Участие детей в театрализованной деятельности повлияло на обогащение словарного запаса детей, на развитие творческих способностей. Ребята научились импровизировать, фантазировать, воображать, взаимодействовать со взрослыми и сверстниками, уметь делать выбор, находить выход из различных ситуаций. Умения, приобретенные в театрализованных играх, дети стараются использовать в повседневной жизни.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0243" name="Picture 11" descr="C:\Users\Учитель\Desktop\k\2f4bbdaf-489e-4145-971e-c0759a776a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25757">
            <a:off x="763588" y="3897313"/>
            <a:ext cx="1827212" cy="243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12" descr="C:\Users\Учитель\Desktop\k\8d47e0b5-0846-4755-86c9-3c4d67ccba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3571875"/>
            <a:ext cx="2449513" cy="1836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13" descr="C:\Users\Учитель\Desktop\k\b443be5d-2171-4ac2-814f-33c66c8713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2764">
            <a:off x="6265863" y="3898900"/>
            <a:ext cx="1924050" cy="256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198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Tahoma</vt:lpstr>
      <vt:lpstr>Arial</vt:lpstr>
      <vt:lpstr>Wingdings</vt:lpstr>
      <vt:lpstr>Calibri</vt:lpstr>
      <vt:lpstr>Monotype Corsiva</vt:lpstr>
      <vt:lpstr>Times New Roman</vt:lpstr>
      <vt:lpstr>Занавес</vt:lpstr>
      <vt:lpstr>Слайд 1</vt:lpstr>
      <vt:lpstr>Театральная студия МБОУ Лиховская СОШ </vt:lpstr>
      <vt:lpstr>2019-2020 г.</vt:lpstr>
      <vt:lpstr>Слайд 4</vt:lpstr>
      <vt:lpstr>2020-2021 г.</vt:lpstr>
      <vt:lpstr>Слайд 6</vt:lpstr>
      <vt:lpstr>2021-2022 г.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кукольный театр -</dc:title>
  <dc:creator>Жанна</dc:creator>
  <cp:lastModifiedBy>User</cp:lastModifiedBy>
  <cp:revision>129</cp:revision>
  <dcterms:created xsi:type="dcterms:W3CDTF">2009-11-02T02:36:34Z</dcterms:created>
  <dcterms:modified xsi:type="dcterms:W3CDTF">2023-10-30T15:20:43Z</dcterms:modified>
</cp:coreProperties>
</file>