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94" r:id="rId4"/>
    <p:sldId id="260" r:id="rId5"/>
    <p:sldId id="286" r:id="rId6"/>
    <p:sldId id="262" r:id="rId7"/>
    <p:sldId id="263" r:id="rId8"/>
    <p:sldId id="264" r:id="rId9"/>
    <p:sldId id="265" r:id="rId10"/>
    <p:sldId id="290" r:id="rId11"/>
    <p:sldId id="300" r:id="rId12"/>
    <p:sldId id="301" r:id="rId13"/>
    <p:sldId id="303" r:id="rId14"/>
    <p:sldId id="291" r:id="rId15"/>
    <p:sldId id="287" r:id="rId16"/>
    <p:sldId id="292" r:id="rId17"/>
    <p:sldId id="266" r:id="rId18"/>
    <p:sldId id="285" r:id="rId19"/>
    <p:sldId id="268" r:id="rId20"/>
    <p:sldId id="278" r:id="rId21"/>
    <p:sldId id="293" r:id="rId22"/>
    <p:sldId id="283" r:id="rId23"/>
    <p:sldId id="282" r:id="rId24"/>
    <p:sldId id="284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5268" autoAdjust="0"/>
  </p:normalViewPr>
  <p:slideViewPr>
    <p:cSldViewPr snapToGrid="0">
      <p:cViewPr varScale="1">
        <p:scale>
          <a:sx n="85" d="100"/>
          <a:sy n="85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6CB2C-4612-4608-9800-7BFFA98C948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15B962-65CD-4322-B29F-A077B96C102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Кафедра осуществляет подготовку по следующим направлениям:</a:t>
          </a:r>
        </a:p>
      </dgm:t>
    </dgm:pt>
    <dgm:pt modelId="{5A4AEB20-FDD9-44EB-BF92-46AC3B046273}" type="parTrans" cxnId="{380CDC80-6CF0-4EE0-84C5-D13178F21350}">
      <dgm:prSet/>
      <dgm:spPr/>
      <dgm:t>
        <a:bodyPr/>
        <a:lstStyle/>
        <a:p>
          <a:endParaRPr lang="ru-RU"/>
        </a:p>
      </dgm:t>
    </dgm:pt>
    <dgm:pt modelId="{23D1EA1B-C38F-4696-AC8C-CBCF5ABEB9A7}" type="sibTrans" cxnId="{380CDC80-6CF0-4EE0-84C5-D13178F21350}">
      <dgm:prSet/>
      <dgm:spPr/>
      <dgm:t>
        <a:bodyPr/>
        <a:lstStyle/>
        <a:p>
          <a:endParaRPr lang="ru-RU"/>
        </a:p>
      </dgm:t>
    </dgm:pt>
    <dgm:pt modelId="{1668788C-A077-4332-A619-5ABE911C8CFF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38.03.04 – «Государственное и муниципальное управление» (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52DAC-ECA9-4C41-8ABA-5EF1D3020FFE}" type="parTrans" cxnId="{9048F289-0EC2-4D07-B36B-38A983C44B29}">
      <dgm:prSet/>
      <dgm:spPr/>
      <dgm:t>
        <a:bodyPr/>
        <a:lstStyle/>
        <a:p>
          <a:endParaRPr lang="ru-RU"/>
        </a:p>
      </dgm:t>
    </dgm:pt>
    <dgm:pt modelId="{8B0439A3-4609-47FA-8D3D-8FC0ACFAA70B}" type="sibTrans" cxnId="{9048F289-0EC2-4D07-B36B-38A983C44B29}">
      <dgm:prSet/>
      <dgm:spPr/>
      <dgm:t>
        <a:bodyPr/>
        <a:lstStyle/>
        <a:p>
          <a:endParaRPr lang="ru-RU"/>
        </a:p>
      </dgm:t>
    </dgm:pt>
    <dgm:pt modelId="{F54D1696-1DF1-446B-A86A-E8A6539FD04F}">
      <dgm:prSet custT="1"/>
      <dgm:spPr>
        <a:ln>
          <a:solidFill>
            <a:srgbClr val="FF0000"/>
          </a:solidFill>
        </a:ln>
      </dgm:spPr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25C61-FC9F-4016-84EA-B6743E8F5C1A}" type="parTrans" cxnId="{49A8A972-4265-477E-956E-161D532BC731}">
      <dgm:prSet/>
      <dgm:spPr/>
      <dgm:t>
        <a:bodyPr/>
        <a:lstStyle/>
        <a:p>
          <a:endParaRPr lang="ru-RU"/>
        </a:p>
      </dgm:t>
    </dgm:pt>
    <dgm:pt modelId="{94BA2EBB-73EF-483F-AB89-1CAE3342082C}" type="sibTrans" cxnId="{49A8A972-4265-477E-956E-161D532BC731}">
      <dgm:prSet/>
      <dgm:spPr/>
      <dgm:t>
        <a:bodyPr/>
        <a:lstStyle/>
        <a:p>
          <a:endParaRPr lang="ru-RU"/>
        </a:p>
      </dgm:t>
    </dgm:pt>
    <dgm:pt modelId="{2151FDE4-8320-4417-BE0E-D25E78095352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38.04.04 – «Государственное и муниципальное управление» (магистратура)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BA507-D323-4088-97CD-24A3F6A3B1A9}" type="parTrans" cxnId="{985635DD-2A8D-4BB1-9442-BF2B623BCA20}">
      <dgm:prSet/>
      <dgm:spPr/>
      <dgm:t>
        <a:bodyPr/>
        <a:lstStyle/>
        <a:p>
          <a:endParaRPr lang="ru-RU"/>
        </a:p>
      </dgm:t>
    </dgm:pt>
    <dgm:pt modelId="{A89B1916-193F-40E1-9C36-AC93A0AC1DE6}" type="sibTrans" cxnId="{985635DD-2A8D-4BB1-9442-BF2B623BCA20}">
      <dgm:prSet/>
      <dgm:spPr/>
      <dgm:t>
        <a:bodyPr/>
        <a:lstStyle/>
        <a:p>
          <a:endParaRPr lang="ru-RU"/>
        </a:p>
      </dgm:t>
    </dgm:pt>
    <dgm:pt modelId="{8B86B433-2007-4180-BF36-8756E87F6388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обучения, нормативный срок обучения: очная – 2 года, заочная – 2 года 4 месяца</a:t>
          </a:r>
        </a:p>
      </dgm:t>
    </dgm:pt>
    <dgm:pt modelId="{9FD46F92-5C05-47E5-9CBD-4AD0BAAC0821}" type="parTrans" cxnId="{44679219-E6DD-478F-8D97-4731A2D5CC3F}">
      <dgm:prSet/>
      <dgm:spPr/>
      <dgm:t>
        <a:bodyPr/>
        <a:lstStyle/>
        <a:p>
          <a:endParaRPr lang="ru-RU"/>
        </a:p>
      </dgm:t>
    </dgm:pt>
    <dgm:pt modelId="{14AF7073-7A3D-44C5-9E98-86751495C8BB}" type="sibTrans" cxnId="{44679219-E6DD-478F-8D97-4731A2D5CC3F}">
      <dgm:prSet/>
      <dgm:spPr/>
      <dgm:t>
        <a:bodyPr/>
        <a:lstStyle/>
        <a:p>
          <a:endParaRPr lang="ru-RU"/>
        </a:p>
      </dgm:t>
    </dgm:pt>
    <dgm:pt modelId="{2CF17028-E658-41D8-92E2-5E65F98C74D5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обучения, нормативный срок обучения: очная – 4 года, 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очно-заочная </a:t>
          </a:r>
          <a:r>
            <a:rPr lang="ru-RU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– 4 года 8 месяцев</a:t>
          </a:r>
        </a:p>
      </dgm:t>
    </dgm:pt>
    <dgm:pt modelId="{C5C4DD58-C141-4F75-8BFB-FB635EED4001}" type="sibTrans" cxnId="{B222CBED-D737-40D9-93C6-DAF2E6EBC78A}">
      <dgm:prSet/>
      <dgm:spPr/>
      <dgm:t>
        <a:bodyPr/>
        <a:lstStyle/>
        <a:p>
          <a:endParaRPr lang="ru-RU"/>
        </a:p>
      </dgm:t>
    </dgm:pt>
    <dgm:pt modelId="{598D94C6-E021-4891-B41B-15EE4A348DA6}" type="parTrans" cxnId="{B222CBED-D737-40D9-93C6-DAF2E6EBC78A}">
      <dgm:prSet/>
      <dgm:spPr/>
      <dgm:t>
        <a:bodyPr/>
        <a:lstStyle/>
        <a:p>
          <a:endParaRPr lang="ru-RU"/>
        </a:p>
      </dgm:t>
    </dgm:pt>
    <dgm:pt modelId="{7FCB2920-3F19-479A-832E-F8B8FEB221A5}" type="pres">
      <dgm:prSet presAssocID="{B7B6CB2C-4612-4608-9800-7BFFA98C9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264E0-9C93-4072-8058-3C095A3178D1}" type="pres">
      <dgm:prSet presAssocID="{4F15B962-65CD-4322-B29F-A077B96C102A}" presName="parentLin" presStyleCnt="0"/>
      <dgm:spPr/>
    </dgm:pt>
    <dgm:pt modelId="{98583A40-B4E6-4A60-BFE6-ECFE6D204792}" type="pres">
      <dgm:prSet presAssocID="{4F15B962-65CD-4322-B29F-A077B96C102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A228C40-2661-41C7-A996-D8BD3B249E5A}" type="pres">
      <dgm:prSet presAssocID="{4F15B962-65CD-4322-B29F-A077B96C10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0A55-A45A-4947-AFBE-6B045478CB19}" type="pres">
      <dgm:prSet presAssocID="{4F15B962-65CD-4322-B29F-A077B96C102A}" presName="negativeSpace" presStyleCnt="0"/>
      <dgm:spPr/>
    </dgm:pt>
    <dgm:pt modelId="{D1664D24-739E-4C15-B7DD-C600C5369F3B}" type="pres">
      <dgm:prSet presAssocID="{4F15B962-65CD-4322-B29F-A077B96C10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E9968-EB0A-4F04-8A4B-36BEC32181FD}" type="presOf" srcId="{8B86B433-2007-4180-BF36-8756E87F6388}" destId="{D1664D24-739E-4C15-B7DD-C600C5369F3B}" srcOrd="0" destOrd="4" presId="urn:microsoft.com/office/officeart/2005/8/layout/list1"/>
    <dgm:cxn modelId="{E575AD82-79F0-4FEF-BEAA-5FF8B1D043A8}" type="presOf" srcId="{2CF17028-E658-41D8-92E2-5E65F98C74D5}" destId="{D1664D24-739E-4C15-B7DD-C600C5369F3B}" srcOrd="0" destOrd="1" presId="urn:microsoft.com/office/officeart/2005/8/layout/list1"/>
    <dgm:cxn modelId="{EC5BD1BE-68DE-4333-9837-51EEEF72091E}" type="presOf" srcId="{F54D1696-1DF1-446B-A86A-E8A6539FD04F}" destId="{D1664D24-739E-4C15-B7DD-C600C5369F3B}" srcOrd="0" destOrd="2" presId="urn:microsoft.com/office/officeart/2005/8/layout/list1"/>
    <dgm:cxn modelId="{49A8A972-4265-477E-956E-161D532BC731}" srcId="{4F15B962-65CD-4322-B29F-A077B96C102A}" destId="{F54D1696-1DF1-446B-A86A-E8A6539FD04F}" srcOrd="2" destOrd="0" parTransId="{B3B25C61-FC9F-4016-84EA-B6743E8F5C1A}" sibTransId="{94BA2EBB-73EF-483F-AB89-1CAE3342082C}"/>
    <dgm:cxn modelId="{380CDC80-6CF0-4EE0-84C5-D13178F21350}" srcId="{B7B6CB2C-4612-4608-9800-7BFFA98C9485}" destId="{4F15B962-65CD-4322-B29F-A077B96C102A}" srcOrd="0" destOrd="0" parTransId="{5A4AEB20-FDD9-44EB-BF92-46AC3B046273}" sibTransId="{23D1EA1B-C38F-4696-AC8C-CBCF5ABEB9A7}"/>
    <dgm:cxn modelId="{D4F96E11-59C8-4C8A-A8DD-F5ADCC9A156C}" type="presOf" srcId="{4F15B962-65CD-4322-B29F-A077B96C102A}" destId="{98583A40-B4E6-4A60-BFE6-ECFE6D204792}" srcOrd="0" destOrd="0" presId="urn:microsoft.com/office/officeart/2005/8/layout/list1"/>
    <dgm:cxn modelId="{F5396363-8060-4F17-8AF8-FA3379CDEE78}" type="presOf" srcId="{B7B6CB2C-4612-4608-9800-7BFFA98C9485}" destId="{7FCB2920-3F19-479A-832E-F8B8FEB221A5}" srcOrd="0" destOrd="0" presId="urn:microsoft.com/office/officeart/2005/8/layout/list1"/>
    <dgm:cxn modelId="{06F6C5E9-1356-4811-B14E-E3B01CD91FB1}" type="presOf" srcId="{2151FDE4-8320-4417-BE0E-D25E78095352}" destId="{D1664D24-739E-4C15-B7DD-C600C5369F3B}" srcOrd="0" destOrd="3" presId="urn:microsoft.com/office/officeart/2005/8/layout/list1"/>
    <dgm:cxn modelId="{B222CBED-D737-40D9-93C6-DAF2E6EBC78A}" srcId="{4F15B962-65CD-4322-B29F-A077B96C102A}" destId="{2CF17028-E658-41D8-92E2-5E65F98C74D5}" srcOrd="1" destOrd="0" parTransId="{598D94C6-E021-4891-B41B-15EE4A348DA6}" sibTransId="{C5C4DD58-C141-4F75-8BFB-FB635EED4001}"/>
    <dgm:cxn modelId="{CC79C961-504F-4509-98D5-EB01F4F4360A}" type="presOf" srcId="{4F15B962-65CD-4322-B29F-A077B96C102A}" destId="{BA228C40-2661-41C7-A996-D8BD3B249E5A}" srcOrd="1" destOrd="0" presId="urn:microsoft.com/office/officeart/2005/8/layout/list1"/>
    <dgm:cxn modelId="{B77C1AF9-9A8A-4621-8227-FB368EDFF54A}" type="presOf" srcId="{1668788C-A077-4332-A619-5ABE911C8CFF}" destId="{D1664D24-739E-4C15-B7DD-C600C5369F3B}" srcOrd="0" destOrd="0" presId="urn:microsoft.com/office/officeart/2005/8/layout/list1"/>
    <dgm:cxn modelId="{44679219-E6DD-478F-8D97-4731A2D5CC3F}" srcId="{4F15B962-65CD-4322-B29F-A077B96C102A}" destId="{8B86B433-2007-4180-BF36-8756E87F6388}" srcOrd="4" destOrd="0" parTransId="{9FD46F92-5C05-47E5-9CBD-4AD0BAAC0821}" sibTransId="{14AF7073-7A3D-44C5-9E98-86751495C8BB}"/>
    <dgm:cxn modelId="{9048F289-0EC2-4D07-B36B-38A983C44B29}" srcId="{4F15B962-65CD-4322-B29F-A077B96C102A}" destId="{1668788C-A077-4332-A619-5ABE911C8CFF}" srcOrd="0" destOrd="0" parTransId="{BD752DAC-ECA9-4C41-8ABA-5EF1D3020FFE}" sibTransId="{8B0439A3-4609-47FA-8D3D-8FC0ACFAA70B}"/>
    <dgm:cxn modelId="{985635DD-2A8D-4BB1-9442-BF2B623BCA20}" srcId="{4F15B962-65CD-4322-B29F-A077B96C102A}" destId="{2151FDE4-8320-4417-BE0E-D25E78095352}" srcOrd="3" destOrd="0" parTransId="{19EBA507-D323-4088-97CD-24A3F6A3B1A9}" sibTransId="{A89B1916-193F-40E1-9C36-AC93A0AC1DE6}"/>
    <dgm:cxn modelId="{D302B3CE-C7AD-4510-8B6C-E536EFBBB476}" type="presParOf" srcId="{7FCB2920-3F19-479A-832E-F8B8FEB221A5}" destId="{877264E0-9C93-4072-8058-3C095A3178D1}" srcOrd="0" destOrd="0" presId="urn:microsoft.com/office/officeart/2005/8/layout/list1"/>
    <dgm:cxn modelId="{3DA72B4C-F1D3-476F-9DA9-B6D658594A1C}" type="presParOf" srcId="{877264E0-9C93-4072-8058-3C095A3178D1}" destId="{98583A40-B4E6-4A60-BFE6-ECFE6D204792}" srcOrd="0" destOrd="0" presId="urn:microsoft.com/office/officeart/2005/8/layout/list1"/>
    <dgm:cxn modelId="{38F593D5-6241-410A-BC8D-CCE2B8DF8C45}" type="presParOf" srcId="{877264E0-9C93-4072-8058-3C095A3178D1}" destId="{BA228C40-2661-41C7-A996-D8BD3B249E5A}" srcOrd="1" destOrd="0" presId="urn:microsoft.com/office/officeart/2005/8/layout/list1"/>
    <dgm:cxn modelId="{748197B7-3C07-4CD2-B7C6-449307A265B5}" type="presParOf" srcId="{7FCB2920-3F19-479A-832E-F8B8FEB221A5}" destId="{51960A55-A45A-4947-AFBE-6B045478CB19}" srcOrd="1" destOrd="0" presId="urn:microsoft.com/office/officeart/2005/8/layout/list1"/>
    <dgm:cxn modelId="{66FC5BC2-3A88-48AC-B330-B416A609D7E1}" type="presParOf" srcId="{7FCB2920-3F19-479A-832E-F8B8FEB221A5}" destId="{D1664D24-739E-4C15-B7DD-C600C5369F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21E00-3B27-4399-A62F-32DE891C9A56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C590F-0A64-4EA8-9207-43D6C6C0F6C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</a:rPr>
            <a:t>38.03.04 «Государственное и муниципальное управление» (</a:t>
          </a:r>
          <a:r>
            <a:rPr lang="ru-RU" b="1" dirty="0" err="1">
              <a:latin typeface="Times New Roman" panose="02020603050405020304" pitchFamily="18" charset="0"/>
              <a:ea typeface="Times New Roman" panose="02020603050405020304" pitchFamily="18" charset="0"/>
            </a:rPr>
            <a:t>бакалавриат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dirty="0"/>
        </a:p>
      </dgm:t>
    </dgm:pt>
    <dgm:pt modelId="{F5245724-DD7B-4FCB-A57D-F0BEE7E4BAFC}" type="parTrans" cxnId="{A8A6E16C-AC9D-4FDC-A5C5-6A53BC5D1618}">
      <dgm:prSet/>
      <dgm:spPr/>
      <dgm:t>
        <a:bodyPr/>
        <a:lstStyle/>
        <a:p>
          <a:endParaRPr lang="ru-RU"/>
        </a:p>
      </dgm:t>
    </dgm:pt>
    <dgm:pt modelId="{C5C24F4C-E611-48D4-A8C8-4505A9AA96D4}" type="sibTrans" cxnId="{A8A6E16C-AC9D-4FDC-A5C5-6A53BC5D1618}">
      <dgm:prSet/>
      <dgm:spPr/>
      <dgm:t>
        <a:bodyPr/>
        <a:lstStyle/>
        <a:p>
          <a:endParaRPr lang="ru-RU"/>
        </a:p>
      </dgm:t>
    </dgm:pt>
    <dgm:pt modelId="{28EB7B1A-1BD4-4B50-B0C2-3A7913AC5157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</a:rPr>
            <a:t>Профильная математика (ЕГЭ)</a:t>
          </a:r>
          <a:endParaRPr lang="ru-RU" dirty="0"/>
        </a:p>
      </dgm:t>
    </dgm:pt>
    <dgm:pt modelId="{E5421FEF-A913-4219-AF93-6882938CF6AC}" type="parTrans" cxnId="{CFB544C0-DF57-492E-B071-66B6DAD6C735}">
      <dgm:prSet/>
      <dgm:spPr/>
      <dgm:t>
        <a:bodyPr/>
        <a:lstStyle/>
        <a:p>
          <a:endParaRPr lang="ru-RU"/>
        </a:p>
      </dgm:t>
    </dgm:pt>
    <dgm:pt modelId="{48F8D2E1-A48E-43FA-9564-5337288042D3}" type="sibTrans" cxnId="{CFB544C0-DF57-492E-B071-66B6DAD6C735}">
      <dgm:prSet/>
      <dgm:spPr/>
      <dgm:t>
        <a:bodyPr/>
        <a:lstStyle/>
        <a:p>
          <a:endParaRPr lang="ru-RU"/>
        </a:p>
      </dgm:t>
    </dgm:pt>
    <dgm:pt modelId="{4B43C2EA-39DF-448C-839E-147705D1FE74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plastic">
          <a:bevelT w="120900" h="88900" prst="coolSlant"/>
          <a:bevelB w="88900" h="31750" prst="angle"/>
        </a:sp3d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</a:rPr>
            <a:t>38.04.04 «Государственное и муниципальное управление» (магистратура)</a:t>
          </a:r>
          <a:endParaRPr lang="ru-RU" dirty="0"/>
        </a:p>
      </dgm:t>
    </dgm:pt>
    <dgm:pt modelId="{1308C127-5D91-405F-856B-267F16835AB1}" type="parTrans" cxnId="{29BEEA93-27E3-4E33-A323-775EDBF1EA5C}">
      <dgm:prSet/>
      <dgm:spPr/>
      <dgm:t>
        <a:bodyPr/>
        <a:lstStyle/>
        <a:p>
          <a:endParaRPr lang="ru-RU"/>
        </a:p>
      </dgm:t>
    </dgm:pt>
    <dgm:pt modelId="{2A3E17E9-F8A9-4D9A-BA1F-1E2CD9613217}" type="sibTrans" cxnId="{29BEEA93-27E3-4E33-A323-775EDBF1EA5C}">
      <dgm:prSet/>
      <dgm:spPr/>
      <dgm:t>
        <a:bodyPr/>
        <a:lstStyle/>
        <a:p>
          <a:endParaRPr lang="ru-RU"/>
        </a:p>
      </dgm:t>
    </dgm:pt>
    <dgm:pt modelId="{D8F6A46B-2189-4B0F-B1E6-CFF2E9166A9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</a:rPr>
            <a:t>Управление государственное, муниципальное и человеческими ресурсами (вступительный экзамен)</a:t>
          </a:r>
          <a:endParaRPr lang="ru-RU" dirty="0"/>
        </a:p>
      </dgm:t>
    </dgm:pt>
    <dgm:pt modelId="{5B06BB32-E342-4DE7-B53D-5348A54C9DB5}" type="parTrans" cxnId="{A1E608A5-485E-446C-92AA-1E5DDEFA15A0}">
      <dgm:prSet/>
      <dgm:spPr/>
      <dgm:t>
        <a:bodyPr/>
        <a:lstStyle/>
        <a:p>
          <a:endParaRPr lang="ru-RU"/>
        </a:p>
      </dgm:t>
    </dgm:pt>
    <dgm:pt modelId="{7B07D4AC-190E-4BD7-B9D3-BE030CC1CA93}" type="sibTrans" cxnId="{A1E608A5-485E-446C-92AA-1E5DDEFA15A0}">
      <dgm:prSet/>
      <dgm:spPr/>
      <dgm:t>
        <a:bodyPr/>
        <a:lstStyle/>
        <a:p>
          <a:endParaRPr lang="ru-RU"/>
        </a:p>
      </dgm:t>
    </dgm:pt>
    <dgm:pt modelId="{E5401806-7ABF-4C6C-BABE-E104946F18A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</a:rPr>
            <a:t>Русский язык (ЕГЭ)</a:t>
          </a:r>
          <a:endParaRPr lang="ru-RU" dirty="0"/>
        </a:p>
      </dgm:t>
    </dgm:pt>
    <dgm:pt modelId="{E9D127F4-86C6-4554-8E58-278187FC46E2}" type="parTrans" cxnId="{59CF4BC4-79AB-4E4F-8507-83D501E63144}">
      <dgm:prSet/>
      <dgm:spPr/>
      <dgm:t>
        <a:bodyPr/>
        <a:lstStyle/>
        <a:p>
          <a:endParaRPr lang="ru-RU"/>
        </a:p>
      </dgm:t>
    </dgm:pt>
    <dgm:pt modelId="{8B914CBA-C063-4E0A-843E-420DB0A2DFF8}" type="sibTrans" cxnId="{59CF4BC4-79AB-4E4F-8507-83D501E63144}">
      <dgm:prSet/>
      <dgm:spPr/>
      <dgm:t>
        <a:bodyPr/>
        <a:lstStyle/>
        <a:p>
          <a:endParaRPr lang="ru-RU"/>
        </a:p>
      </dgm:t>
    </dgm:pt>
    <dgm:pt modelId="{72F14CD9-508A-45D9-8C87-FA6C9F5DD57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</a:rPr>
            <a:t>Обществознание (ЕГЭ)</a:t>
          </a:r>
          <a:endParaRPr lang="ru-RU" dirty="0"/>
        </a:p>
      </dgm:t>
    </dgm:pt>
    <dgm:pt modelId="{24D01AC9-61B6-4F91-B38F-6B96CBE3983B}" type="parTrans" cxnId="{83510673-E110-481A-A7D5-76C75ACC314B}">
      <dgm:prSet/>
      <dgm:spPr/>
      <dgm:t>
        <a:bodyPr/>
        <a:lstStyle/>
        <a:p>
          <a:endParaRPr lang="ru-RU"/>
        </a:p>
      </dgm:t>
    </dgm:pt>
    <dgm:pt modelId="{04E8FBC8-7325-4715-8BE9-839869A35A70}" type="sibTrans" cxnId="{83510673-E110-481A-A7D5-76C75ACC314B}">
      <dgm:prSet/>
      <dgm:spPr/>
      <dgm:t>
        <a:bodyPr/>
        <a:lstStyle/>
        <a:p>
          <a:endParaRPr lang="ru-RU"/>
        </a:p>
      </dgm:t>
    </dgm:pt>
    <dgm:pt modelId="{A8AB02FD-8AC1-40B9-8BFF-0A019D06896C}" type="pres">
      <dgm:prSet presAssocID="{9AF21E00-3B27-4399-A62F-32DE891C9A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C51AD9-8784-4F53-8207-FDE8BB51D579}" type="pres">
      <dgm:prSet presAssocID="{811C590F-0A64-4EA8-9207-43D6C6C0F6C9}" presName="composite" presStyleCnt="0"/>
      <dgm:spPr/>
    </dgm:pt>
    <dgm:pt modelId="{BE2263A2-ECCF-4433-93F9-1065A3C074DE}" type="pres">
      <dgm:prSet presAssocID="{811C590F-0A64-4EA8-9207-43D6C6C0F6C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58BF-754A-477B-B3EF-F94B1A2BEFC6}" type="pres">
      <dgm:prSet presAssocID="{811C590F-0A64-4EA8-9207-43D6C6C0F6C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1CE0-5CE6-439E-B56E-9F779B66370C}" type="pres">
      <dgm:prSet presAssocID="{C5C24F4C-E611-48D4-A8C8-4505A9AA96D4}" presName="space" presStyleCnt="0"/>
      <dgm:spPr/>
    </dgm:pt>
    <dgm:pt modelId="{3AC5DEA0-4711-4E08-ACB5-964133BF8FE3}" type="pres">
      <dgm:prSet presAssocID="{4B43C2EA-39DF-448C-839E-147705D1FE74}" presName="composite" presStyleCnt="0"/>
      <dgm:spPr/>
    </dgm:pt>
    <dgm:pt modelId="{EFFBEA95-5B3F-4049-A325-4D6FADF46825}" type="pres">
      <dgm:prSet presAssocID="{4B43C2EA-39DF-448C-839E-147705D1FE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8AD0-45B9-4DF1-A3A7-1182CAEA3105}" type="pres">
      <dgm:prSet presAssocID="{4B43C2EA-39DF-448C-839E-147705D1FE7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679E2-D074-40E2-B751-ABD87AB64A35}" type="presOf" srcId="{28EB7B1A-1BD4-4B50-B0C2-3A7913AC5157}" destId="{293058BF-754A-477B-B3EF-F94B1A2BEFC6}" srcOrd="0" destOrd="0" presId="urn:microsoft.com/office/officeart/2005/8/layout/hList1"/>
    <dgm:cxn modelId="{6D36BAB0-C2F8-4DD5-A355-395776759643}" type="presOf" srcId="{72F14CD9-508A-45D9-8C87-FA6C9F5DD578}" destId="{293058BF-754A-477B-B3EF-F94B1A2BEFC6}" srcOrd="0" destOrd="1" presId="urn:microsoft.com/office/officeart/2005/8/layout/hList1"/>
    <dgm:cxn modelId="{A8A6E16C-AC9D-4FDC-A5C5-6A53BC5D1618}" srcId="{9AF21E00-3B27-4399-A62F-32DE891C9A56}" destId="{811C590F-0A64-4EA8-9207-43D6C6C0F6C9}" srcOrd="0" destOrd="0" parTransId="{F5245724-DD7B-4FCB-A57D-F0BEE7E4BAFC}" sibTransId="{C5C24F4C-E611-48D4-A8C8-4505A9AA96D4}"/>
    <dgm:cxn modelId="{25CEFAF7-F7DC-4706-BBF9-C84C3FB0CA49}" type="presOf" srcId="{4B43C2EA-39DF-448C-839E-147705D1FE74}" destId="{EFFBEA95-5B3F-4049-A325-4D6FADF46825}" srcOrd="0" destOrd="0" presId="urn:microsoft.com/office/officeart/2005/8/layout/hList1"/>
    <dgm:cxn modelId="{FCDAA7A4-88E4-4FB6-B8F5-439BF96A36C1}" type="presOf" srcId="{E5401806-7ABF-4C6C-BABE-E104946F18A1}" destId="{293058BF-754A-477B-B3EF-F94B1A2BEFC6}" srcOrd="0" destOrd="2" presId="urn:microsoft.com/office/officeart/2005/8/layout/hList1"/>
    <dgm:cxn modelId="{211EABF9-F560-4A25-B2B8-E8F01B6722BB}" type="presOf" srcId="{D8F6A46B-2189-4B0F-B1E6-CFF2E9166A9A}" destId="{95348AD0-45B9-4DF1-A3A7-1182CAEA3105}" srcOrd="0" destOrd="0" presId="urn:microsoft.com/office/officeart/2005/8/layout/hList1"/>
    <dgm:cxn modelId="{83510673-E110-481A-A7D5-76C75ACC314B}" srcId="{811C590F-0A64-4EA8-9207-43D6C6C0F6C9}" destId="{72F14CD9-508A-45D9-8C87-FA6C9F5DD578}" srcOrd="1" destOrd="0" parTransId="{24D01AC9-61B6-4F91-B38F-6B96CBE3983B}" sibTransId="{04E8FBC8-7325-4715-8BE9-839869A35A70}"/>
    <dgm:cxn modelId="{29BEEA93-27E3-4E33-A323-775EDBF1EA5C}" srcId="{9AF21E00-3B27-4399-A62F-32DE891C9A56}" destId="{4B43C2EA-39DF-448C-839E-147705D1FE74}" srcOrd="1" destOrd="0" parTransId="{1308C127-5D91-405F-856B-267F16835AB1}" sibTransId="{2A3E17E9-F8A9-4D9A-BA1F-1E2CD9613217}"/>
    <dgm:cxn modelId="{CFB544C0-DF57-492E-B071-66B6DAD6C735}" srcId="{811C590F-0A64-4EA8-9207-43D6C6C0F6C9}" destId="{28EB7B1A-1BD4-4B50-B0C2-3A7913AC5157}" srcOrd="0" destOrd="0" parTransId="{E5421FEF-A913-4219-AF93-6882938CF6AC}" sibTransId="{48F8D2E1-A48E-43FA-9564-5337288042D3}"/>
    <dgm:cxn modelId="{662C9515-5CAF-408A-8DE1-F5FC4B2DAEE7}" type="presOf" srcId="{811C590F-0A64-4EA8-9207-43D6C6C0F6C9}" destId="{BE2263A2-ECCF-4433-93F9-1065A3C074DE}" srcOrd="0" destOrd="0" presId="urn:microsoft.com/office/officeart/2005/8/layout/hList1"/>
    <dgm:cxn modelId="{59CF4BC4-79AB-4E4F-8507-83D501E63144}" srcId="{811C590F-0A64-4EA8-9207-43D6C6C0F6C9}" destId="{E5401806-7ABF-4C6C-BABE-E104946F18A1}" srcOrd="2" destOrd="0" parTransId="{E9D127F4-86C6-4554-8E58-278187FC46E2}" sibTransId="{8B914CBA-C063-4E0A-843E-420DB0A2DFF8}"/>
    <dgm:cxn modelId="{A1E608A5-485E-446C-92AA-1E5DDEFA15A0}" srcId="{4B43C2EA-39DF-448C-839E-147705D1FE74}" destId="{D8F6A46B-2189-4B0F-B1E6-CFF2E9166A9A}" srcOrd="0" destOrd="0" parTransId="{5B06BB32-E342-4DE7-B53D-5348A54C9DB5}" sibTransId="{7B07D4AC-190E-4BD7-B9D3-BE030CC1CA93}"/>
    <dgm:cxn modelId="{C7144BF1-2BFD-4954-8573-C5E54A65541A}" type="presOf" srcId="{9AF21E00-3B27-4399-A62F-32DE891C9A56}" destId="{A8AB02FD-8AC1-40B9-8BFF-0A019D06896C}" srcOrd="0" destOrd="0" presId="urn:microsoft.com/office/officeart/2005/8/layout/hList1"/>
    <dgm:cxn modelId="{1869BCFC-EA69-4363-A97C-605875968B73}" type="presParOf" srcId="{A8AB02FD-8AC1-40B9-8BFF-0A019D06896C}" destId="{EDC51AD9-8784-4F53-8207-FDE8BB51D579}" srcOrd="0" destOrd="0" presId="urn:microsoft.com/office/officeart/2005/8/layout/hList1"/>
    <dgm:cxn modelId="{CEEC9B5C-2DF6-4717-B04E-EC215D2BB743}" type="presParOf" srcId="{EDC51AD9-8784-4F53-8207-FDE8BB51D579}" destId="{BE2263A2-ECCF-4433-93F9-1065A3C074DE}" srcOrd="0" destOrd="0" presId="urn:microsoft.com/office/officeart/2005/8/layout/hList1"/>
    <dgm:cxn modelId="{04DCF0F0-D88E-4B37-BFB5-D75C88714CDB}" type="presParOf" srcId="{EDC51AD9-8784-4F53-8207-FDE8BB51D579}" destId="{293058BF-754A-477B-B3EF-F94B1A2BEFC6}" srcOrd="1" destOrd="0" presId="urn:microsoft.com/office/officeart/2005/8/layout/hList1"/>
    <dgm:cxn modelId="{41A14528-1530-44BA-939E-042560572946}" type="presParOf" srcId="{A8AB02FD-8AC1-40B9-8BFF-0A019D06896C}" destId="{30DA1CE0-5CE6-439E-B56E-9F779B66370C}" srcOrd="1" destOrd="0" presId="urn:microsoft.com/office/officeart/2005/8/layout/hList1"/>
    <dgm:cxn modelId="{9360C345-69E3-4579-9AFA-CA4B861E09C0}" type="presParOf" srcId="{A8AB02FD-8AC1-40B9-8BFF-0A019D06896C}" destId="{3AC5DEA0-4711-4E08-ACB5-964133BF8FE3}" srcOrd="2" destOrd="0" presId="urn:microsoft.com/office/officeart/2005/8/layout/hList1"/>
    <dgm:cxn modelId="{BAA6CF49-AC68-48D0-94FD-3A597FCD3627}" type="presParOf" srcId="{3AC5DEA0-4711-4E08-ACB5-964133BF8FE3}" destId="{EFFBEA95-5B3F-4049-A325-4D6FADF46825}" srcOrd="0" destOrd="0" presId="urn:microsoft.com/office/officeart/2005/8/layout/hList1"/>
    <dgm:cxn modelId="{1BFC8F41-B7BF-4B9C-B951-3A1CD22E1922}" type="presParOf" srcId="{3AC5DEA0-4711-4E08-ACB5-964133BF8FE3}" destId="{95348AD0-45B9-4DF1-A3A7-1182CAEA31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52254-B237-47F7-87E6-D366B136E22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1D2FB-07E2-437C-A2C7-C8CC866F9B5C}" type="pres">
      <dgm:prSet presAssocID="{1DF52254-B237-47F7-87E6-D366B136E2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7A798-5A96-4871-A68D-059CC243DA0C}" type="presOf" srcId="{1DF52254-B237-47F7-87E6-D366B136E221}" destId="{8E41D2FB-07E2-437C-A2C7-C8CC866F9B5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CD276-A7BB-48DC-89E6-1513274E7A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047DF-21DA-4309-887A-23239A869180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ВУЦ создан в целях обучения граждан Российской Федерации, обучающихся в образовательной организации по очной форме обучения по программам военной подготовки:</a:t>
          </a:r>
          <a:endParaRPr lang="ru-RU" sz="1600" b="1" dirty="0"/>
        </a:p>
      </dgm:t>
    </dgm:pt>
    <dgm:pt modelId="{F1F036DA-6114-464A-A3EA-29125A56B09D}" type="parTrans" cxnId="{A9478C4D-9E0E-4FC6-B5C8-EE6A1F4D8369}">
      <dgm:prSet/>
      <dgm:spPr/>
      <dgm:t>
        <a:bodyPr/>
        <a:lstStyle/>
        <a:p>
          <a:endParaRPr lang="ru-RU"/>
        </a:p>
      </dgm:t>
    </dgm:pt>
    <dgm:pt modelId="{A53E56D4-C682-4C11-B310-16C320D8D696}" type="sibTrans" cxnId="{A9478C4D-9E0E-4FC6-B5C8-EE6A1F4D8369}">
      <dgm:prSet/>
      <dgm:spPr/>
      <dgm:t>
        <a:bodyPr/>
        <a:lstStyle/>
        <a:p>
          <a:endParaRPr lang="ru-RU"/>
        </a:p>
      </dgm:t>
    </dgm:pt>
    <dgm:pt modelId="{2DEB696C-BD59-4010-9654-62EF3660228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для прохождения военной службы по контракту на воинских должностях, подлежащих замещению офицерами, после получения высшего образования;</a:t>
          </a:r>
          <a:endParaRPr lang="ru-RU" sz="1600" dirty="0"/>
        </a:p>
      </dgm:t>
    </dgm:pt>
    <dgm:pt modelId="{32478815-B10D-40EA-8A43-CF3DBFE23B10}" type="parTrans" cxnId="{933FDD4C-928A-4609-AC8B-D3E8B2F4C430}">
      <dgm:prSet/>
      <dgm:spPr/>
      <dgm:t>
        <a:bodyPr/>
        <a:lstStyle/>
        <a:p>
          <a:endParaRPr lang="ru-RU"/>
        </a:p>
      </dgm:t>
    </dgm:pt>
    <dgm:pt modelId="{7A73FEEF-4EDF-4C1C-9617-73B6D6262228}" type="sibTrans" cxnId="{933FDD4C-928A-4609-AC8B-D3E8B2F4C430}">
      <dgm:prSet/>
      <dgm:spPr/>
      <dgm:t>
        <a:bodyPr/>
        <a:lstStyle/>
        <a:p>
          <a:endParaRPr lang="ru-RU"/>
        </a:p>
      </dgm:t>
    </dgm:pt>
    <dgm:pt modelId="{1850CC26-0C10-471A-992F-7643574497AA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для подготовки офицеров запаса, сержантов, солдат запаса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5378F75-23BB-4E16-8F59-8E4A865799AE}" type="parTrans" cxnId="{5A16EBDD-4DAB-44FA-A9E6-75FC7E7E54D9}">
      <dgm:prSet/>
      <dgm:spPr/>
      <dgm:t>
        <a:bodyPr/>
        <a:lstStyle/>
        <a:p>
          <a:endParaRPr lang="ru-RU"/>
        </a:p>
      </dgm:t>
    </dgm:pt>
    <dgm:pt modelId="{DC8DD9CE-11EF-4ACC-BE2A-A8D3BF02DF4A}" type="sibTrans" cxnId="{5A16EBDD-4DAB-44FA-A9E6-75FC7E7E54D9}">
      <dgm:prSet/>
      <dgm:spPr/>
      <dgm:t>
        <a:bodyPr/>
        <a:lstStyle/>
        <a:p>
          <a:endParaRPr lang="ru-RU"/>
        </a:p>
      </dgm:t>
    </dgm:pt>
    <dgm:pt modelId="{5F87BAC8-BD50-4C1A-B74F-B997F8D5256F}" type="pres">
      <dgm:prSet presAssocID="{066CD276-A7BB-48DC-89E6-1513274E7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756483-32ED-48E7-95E9-F2CF4D1F81D0}" type="pres">
      <dgm:prSet presAssocID="{C15047DF-21DA-4309-887A-23239A869180}" presName="parentText" presStyleLbl="node1" presStyleIdx="0" presStyleCnt="1" custScaleX="41304" custScaleY="99506" custLinFactNeighborX="29033" custLinFactNeighborY="-1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7EE89-CB35-4E17-9A92-CA9032DFF9E8}" type="pres">
      <dgm:prSet presAssocID="{C15047DF-21DA-4309-887A-23239A869180}" presName="childText" presStyleLbl="revTx" presStyleIdx="0" presStyleCnt="1" custScaleX="38411" custScaleY="121018" custLinFactNeighborX="28371" custLinFactNeighborY="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6EBDD-4DAB-44FA-A9E6-75FC7E7E54D9}" srcId="{C15047DF-21DA-4309-887A-23239A869180}" destId="{1850CC26-0C10-471A-992F-7643574497AA}" srcOrd="1" destOrd="0" parTransId="{D5378F75-23BB-4E16-8F59-8E4A865799AE}" sibTransId="{DC8DD9CE-11EF-4ACC-BE2A-A8D3BF02DF4A}"/>
    <dgm:cxn modelId="{933FDD4C-928A-4609-AC8B-D3E8B2F4C430}" srcId="{C15047DF-21DA-4309-887A-23239A869180}" destId="{2DEB696C-BD59-4010-9654-62EF36602288}" srcOrd="0" destOrd="0" parTransId="{32478815-B10D-40EA-8A43-CF3DBFE23B10}" sibTransId="{7A73FEEF-4EDF-4C1C-9617-73B6D6262228}"/>
    <dgm:cxn modelId="{A9478C4D-9E0E-4FC6-B5C8-EE6A1F4D8369}" srcId="{066CD276-A7BB-48DC-89E6-1513274E7ADF}" destId="{C15047DF-21DA-4309-887A-23239A869180}" srcOrd="0" destOrd="0" parTransId="{F1F036DA-6114-464A-A3EA-29125A56B09D}" sibTransId="{A53E56D4-C682-4C11-B310-16C320D8D696}"/>
    <dgm:cxn modelId="{C3AEAB09-9B30-4F0A-B361-DF43F077673F}" type="presOf" srcId="{066CD276-A7BB-48DC-89E6-1513274E7ADF}" destId="{5F87BAC8-BD50-4C1A-B74F-B997F8D5256F}" srcOrd="0" destOrd="0" presId="urn:microsoft.com/office/officeart/2005/8/layout/vList2"/>
    <dgm:cxn modelId="{940343A3-1B27-4D2D-AB3B-BB3ECE6ED069}" type="presOf" srcId="{2DEB696C-BD59-4010-9654-62EF36602288}" destId="{48B7EE89-CB35-4E17-9A92-CA9032DFF9E8}" srcOrd="0" destOrd="0" presId="urn:microsoft.com/office/officeart/2005/8/layout/vList2"/>
    <dgm:cxn modelId="{4912610D-4E8A-42BD-B91E-5F5A8F003173}" type="presOf" srcId="{1850CC26-0C10-471A-992F-7643574497AA}" destId="{48B7EE89-CB35-4E17-9A92-CA9032DFF9E8}" srcOrd="0" destOrd="1" presId="urn:microsoft.com/office/officeart/2005/8/layout/vList2"/>
    <dgm:cxn modelId="{4576EC7A-A101-4EDA-B404-FF0A66262045}" type="presOf" srcId="{C15047DF-21DA-4309-887A-23239A869180}" destId="{88756483-32ED-48E7-95E9-F2CF4D1F81D0}" srcOrd="0" destOrd="0" presId="urn:microsoft.com/office/officeart/2005/8/layout/vList2"/>
    <dgm:cxn modelId="{F8FE1DDC-06E6-42BA-9118-F19128A61A4F}" type="presParOf" srcId="{5F87BAC8-BD50-4C1A-B74F-B997F8D5256F}" destId="{88756483-32ED-48E7-95E9-F2CF4D1F81D0}" srcOrd="0" destOrd="0" presId="urn:microsoft.com/office/officeart/2005/8/layout/vList2"/>
    <dgm:cxn modelId="{E698EF51-F2D8-401D-ABEF-2B77F8E2F36A}" type="presParOf" srcId="{5F87BAC8-BD50-4C1A-B74F-B997F8D5256F}" destId="{48B7EE89-CB35-4E17-9A92-CA9032DFF9E8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1BABAC-7C9F-409A-8586-673D4A75F7F8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CCA93-E803-457F-999A-0174F5ECBF04}" type="pres">
      <dgm:prSet presAssocID="{001BABAC-7C9F-409A-8586-673D4A75F7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9542B15-0C13-4DF6-B2B9-0BE748970582}" type="presOf" srcId="{001BABAC-7C9F-409A-8586-673D4A75F7F8}" destId="{D65CCA93-E803-457F-999A-0174F5ECBF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D243C2-B320-49DD-BB48-48DAB30D73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9D3BB2-64BB-46C1-82CC-DB829803036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Наши партнеры </a:t>
          </a:r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предприятия и организации 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для трудоустройства и прохождения практики</a:t>
          </a:r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/>
        </a:p>
      </dgm:t>
    </dgm:pt>
    <dgm:pt modelId="{9F337390-D708-4971-9601-E0A63F5A8C7D}" type="parTrans" cxnId="{711604AE-F861-423E-8962-8AB8076EF31F}">
      <dgm:prSet/>
      <dgm:spPr/>
      <dgm:t>
        <a:bodyPr/>
        <a:lstStyle/>
        <a:p>
          <a:endParaRPr lang="ru-RU"/>
        </a:p>
      </dgm:t>
    </dgm:pt>
    <dgm:pt modelId="{F4845E41-BEFD-4E1C-B3BC-D77D7269A40B}" type="sibTrans" cxnId="{711604AE-F861-423E-8962-8AB8076EF31F}">
      <dgm:prSet/>
      <dgm:spPr/>
      <dgm:t>
        <a:bodyPr/>
        <a:lstStyle/>
        <a:p>
          <a:endParaRPr lang="ru-RU"/>
        </a:p>
      </dgm:t>
    </dgm:pt>
    <dgm:pt modelId="{433B4409-8A63-455F-9AA2-ADECC8B08C25}">
      <dgm:prSet phldrT="[Текст]"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Ассоциация «Совет муниципальных образований </a:t>
          </a:r>
          <a:r>
            <a:rPr lang="ru-RU" b="1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Ростовской области;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8E2DC-7E7E-4734-8882-E044DB53BDD2}" type="sibTrans" cxnId="{EE55A2AB-0ECD-4F3C-8BC9-B86309482068}">
      <dgm:prSet/>
      <dgm:spPr/>
      <dgm:t>
        <a:bodyPr/>
        <a:lstStyle/>
        <a:p>
          <a:endParaRPr lang="ru-RU"/>
        </a:p>
      </dgm:t>
    </dgm:pt>
    <dgm:pt modelId="{64F71525-67C6-415A-91E3-5E79C11ED1FB}" type="parTrans" cxnId="{EE55A2AB-0ECD-4F3C-8BC9-B86309482068}">
      <dgm:prSet/>
      <dgm:spPr/>
      <dgm:t>
        <a:bodyPr/>
        <a:lstStyle/>
        <a:p>
          <a:endParaRPr lang="ru-RU"/>
        </a:p>
      </dgm:t>
    </dgm:pt>
    <dgm:pt modelId="{A62BD4B4-4670-47B5-A3F8-29A87D39A208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Администрация г. Ростова-на-Дону;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A7BF559-06B5-459B-A619-8BA75D4D3C1F}" type="sibTrans" cxnId="{2D52C541-2039-448A-A378-25ABE9117124}">
      <dgm:prSet/>
      <dgm:spPr/>
      <dgm:t>
        <a:bodyPr/>
        <a:lstStyle/>
        <a:p>
          <a:endParaRPr lang="ru-RU"/>
        </a:p>
      </dgm:t>
    </dgm:pt>
    <dgm:pt modelId="{94A6C84E-9649-4FA3-9EA2-06347BD04EC7}" type="parTrans" cxnId="{2D52C541-2039-448A-A378-25ABE9117124}">
      <dgm:prSet/>
      <dgm:spPr/>
      <dgm:t>
        <a:bodyPr/>
        <a:lstStyle/>
        <a:p>
          <a:endParaRPr lang="ru-RU"/>
        </a:p>
      </dgm:t>
    </dgm:pt>
    <dgm:pt modelId="{C8A96D5D-AF0A-47DA-908F-EF9D5FEC097E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Ростовское региональное отделение Всероссийской общественной организации «Молодая Гвардия Единой России»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0F929B-BE9C-4353-976B-00AF3DEAAF64}" type="sibTrans" cxnId="{A577FAE7-199A-41AF-9289-3CB175C4715E}">
      <dgm:prSet/>
      <dgm:spPr/>
      <dgm:t>
        <a:bodyPr/>
        <a:lstStyle/>
        <a:p>
          <a:endParaRPr lang="ru-RU"/>
        </a:p>
      </dgm:t>
    </dgm:pt>
    <dgm:pt modelId="{82AD00D5-1419-403C-A07C-D9C3EF991504}" type="parTrans" cxnId="{A577FAE7-199A-41AF-9289-3CB175C4715E}">
      <dgm:prSet/>
      <dgm:spPr/>
      <dgm:t>
        <a:bodyPr/>
        <a:lstStyle/>
        <a:p>
          <a:endParaRPr lang="ru-RU"/>
        </a:p>
      </dgm:t>
    </dgm:pt>
    <dgm:pt modelId="{40EEA8E1-2EFC-40D4-8357-541A00EFB391}">
      <dgm:prSet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Департамент Федеральной службы по надзору в сфере природного пользования по Южному Федеральному округу;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48F7083-B711-4D71-B963-95E9DB73EA93}" type="sibTrans" cxnId="{E1384863-8118-46B6-8739-19708BE8F755}">
      <dgm:prSet/>
      <dgm:spPr/>
      <dgm:t>
        <a:bodyPr/>
        <a:lstStyle/>
        <a:p>
          <a:endParaRPr lang="ru-RU"/>
        </a:p>
      </dgm:t>
    </dgm:pt>
    <dgm:pt modelId="{D5759A71-C7CF-47AD-BA68-D5A1EE00F9E8}" type="parTrans" cxnId="{E1384863-8118-46B6-8739-19708BE8F755}">
      <dgm:prSet/>
      <dgm:spPr/>
      <dgm:t>
        <a:bodyPr/>
        <a:lstStyle/>
        <a:p>
          <a:endParaRPr lang="ru-RU"/>
        </a:p>
      </dgm:t>
    </dgm:pt>
    <dgm:pt modelId="{999D95A3-38CA-4B14-9FEE-7D2201AFD869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Главное управление МЧС России по 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A9BFB60-F22E-4400-BB9C-149F8C51AB58}" type="sibTrans" cxnId="{C1C8B59D-5590-4904-832B-F661E25ED60C}">
      <dgm:prSet/>
      <dgm:spPr/>
      <dgm:t>
        <a:bodyPr/>
        <a:lstStyle/>
        <a:p>
          <a:endParaRPr lang="ru-RU"/>
        </a:p>
      </dgm:t>
    </dgm:pt>
    <dgm:pt modelId="{B0323873-A90F-49F2-A130-7F0B8A4EC744}" type="parTrans" cxnId="{C1C8B59D-5590-4904-832B-F661E25ED60C}">
      <dgm:prSet/>
      <dgm:spPr/>
      <dgm:t>
        <a:bodyPr/>
        <a:lstStyle/>
        <a:p>
          <a:endParaRPr lang="ru-RU"/>
        </a:p>
      </dgm:t>
    </dgm:pt>
    <dgm:pt modelId="{5957C8C4-059A-4166-A38E-221C1E8D395B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Администрации Кировского, Октябрьского, Пролетарского и Советского районов 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г. Ростова-на-Дону;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DCB4348-5B2C-47D8-8B58-F30BF9CECFDD}" type="sibTrans" cxnId="{578B47AC-FA30-42B3-94C4-28AE2BA45B9C}">
      <dgm:prSet/>
      <dgm:spPr/>
      <dgm:t>
        <a:bodyPr/>
        <a:lstStyle/>
        <a:p>
          <a:endParaRPr lang="ru-RU"/>
        </a:p>
      </dgm:t>
    </dgm:pt>
    <dgm:pt modelId="{86FC6DC0-E8AE-4CDE-923E-6445B45FBC0A}" type="parTrans" cxnId="{578B47AC-FA30-42B3-94C4-28AE2BA45B9C}">
      <dgm:prSet/>
      <dgm:spPr/>
      <dgm:t>
        <a:bodyPr/>
        <a:lstStyle/>
        <a:p>
          <a:endParaRPr lang="ru-RU"/>
        </a:p>
      </dgm:t>
    </dgm:pt>
    <dgm:pt modelId="{DB90E1C4-FC50-4365-8B04-20D7287D1406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Министерство здравоохранения Краснодарского края;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B48BA23-E96A-43D6-8B77-2AD012F3D738}" type="sibTrans" cxnId="{83692A83-CB07-4AF8-BBBB-D851B6DA216B}">
      <dgm:prSet/>
      <dgm:spPr/>
      <dgm:t>
        <a:bodyPr/>
        <a:lstStyle/>
        <a:p>
          <a:endParaRPr lang="ru-RU"/>
        </a:p>
      </dgm:t>
    </dgm:pt>
    <dgm:pt modelId="{2959D135-17AF-4651-9D20-D247EB22A016}" type="parTrans" cxnId="{83692A83-CB07-4AF8-BBBB-D851B6DA216B}">
      <dgm:prSet/>
      <dgm:spPr/>
      <dgm:t>
        <a:bodyPr/>
        <a:lstStyle/>
        <a:p>
          <a:endParaRPr lang="ru-RU"/>
        </a:p>
      </dgm:t>
    </dgm:pt>
    <dgm:pt modelId="{DBEAD037-AAEB-4EAA-AB3D-29A4E20B9FA9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Отделы 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полиции </a:t>
          </a:r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№1 и №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5 Управления МВД России по г. Ростову-на-Дону;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74D9B9E-F8B8-4C93-A5D1-5D704FEA0E69}" type="sibTrans" cxnId="{CF72F745-EE81-48F7-BDA5-6D1FD6A60CD2}">
      <dgm:prSet/>
      <dgm:spPr/>
      <dgm:t>
        <a:bodyPr/>
        <a:lstStyle/>
        <a:p>
          <a:endParaRPr lang="ru-RU"/>
        </a:p>
      </dgm:t>
    </dgm:pt>
    <dgm:pt modelId="{C7712352-C616-43B9-9B54-DB0ACBE3018A}" type="parTrans" cxnId="{CF72F745-EE81-48F7-BDA5-6D1FD6A60CD2}">
      <dgm:prSet/>
      <dgm:spPr/>
      <dgm:t>
        <a:bodyPr/>
        <a:lstStyle/>
        <a:p>
          <a:endParaRPr lang="ru-RU"/>
        </a:p>
      </dgm:t>
    </dgm:pt>
    <dgm:pt modelId="{46542365-6FBC-4D86-8998-D858563D26C9}">
      <dgm:prSet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Министерство общего и профессионального образования 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FA6532-1D05-4AA0-BF98-19A21A881296}" type="sibTrans" cxnId="{786DD888-EF0F-45C5-B302-906A495C93B3}">
      <dgm:prSet/>
      <dgm:spPr/>
      <dgm:t>
        <a:bodyPr/>
        <a:lstStyle/>
        <a:p>
          <a:endParaRPr lang="ru-RU"/>
        </a:p>
      </dgm:t>
    </dgm:pt>
    <dgm:pt modelId="{BF6C7347-82A9-40B5-B7AE-5EAF5C74F0DC}" type="parTrans" cxnId="{786DD888-EF0F-45C5-B302-906A495C93B3}">
      <dgm:prSet/>
      <dgm:spPr/>
      <dgm:t>
        <a:bodyPr/>
        <a:lstStyle/>
        <a:p>
          <a:endParaRPr lang="ru-RU"/>
        </a:p>
      </dgm:t>
    </dgm:pt>
    <dgm:pt modelId="{4D1B5053-E729-4502-8387-55EF8B729749}">
      <dgm:prSet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Администрация </a:t>
          </a:r>
          <a:r>
            <a:rPr lang="ru-RU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Кагальницкого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района 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6358529-7CE1-47A3-88CA-BE8697A52D82}" type="sibTrans" cxnId="{84210D7D-4188-480B-BBA7-AC0BD8F25013}">
      <dgm:prSet/>
      <dgm:spPr/>
      <dgm:t>
        <a:bodyPr/>
        <a:lstStyle/>
        <a:p>
          <a:endParaRPr lang="ru-RU"/>
        </a:p>
      </dgm:t>
    </dgm:pt>
    <dgm:pt modelId="{EBD06DA2-B770-4A30-969C-65282A06BCC3}" type="parTrans" cxnId="{84210D7D-4188-480B-BBA7-AC0BD8F25013}">
      <dgm:prSet/>
      <dgm:spPr/>
      <dgm:t>
        <a:bodyPr/>
        <a:lstStyle/>
        <a:p>
          <a:endParaRPr lang="ru-RU"/>
        </a:p>
      </dgm:t>
    </dgm:pt>
    <dgm:pt modelId="{67062118-1469-4531-82C8-A658C809577E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Министерство труда и социального развития 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794489E-6DF4-4FCC-98FC-F6E1EDED8D2A}" type="sibTrans" cxnId="{ADE48D98-32D2-475A-AC02-BA2A0BECBCC2}">
      <dgm:prSet/>
      <dgm:spPr/>
      <dgm:t>
        <a:bodyPr/>
        <a:lstStyle/>
        <a:p>
          <a:endParaRPr lang="ru-RU"/>
        </a:p>
      </dgm:t>
    </dgm:pt>
    <dgm:pt modelId="{BE366860-4C89-4532-B1BF-9EE7B048C8D3}" type="parTrans" cxnId="{ADE48D98-32D2-475A-AC02-BA2A0BECBCC2}">
      <dgm:prSet/>
      <dgm:spPr/>
      <dgm:t>
        <a:bodyPr/>
        <a:lstStyle/>
        <a:p>
          <a:endParaRPr lang="ru-RU"/>
        </a:p>
      </dgm:t>
    </dgm:pt>
    <dgm:pt modelId="{CC2DF9D4-96A4-480E-9D02-0ACBFA344C85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Администрация Усть-Донецкого 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района 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21AB2BE-C52C-4335-935D-A40FBF2CDCAE}" type="sibTrans" cxnId="{B5F89961-B520-48A4-A5BF-6D154B79DB7D}">
      <dgm:prSet/>
      <dgm:spPr/>
      <dgm:t>
        <a:bodyPr/>
        <a:lstStyle/>
        <a:p>
          <a:endParaRPr lang="ru-RU"/>
        </a:p>
      </dgm:t>
    </dgm:pt>
    <dgm:pt modelId="{16D7C022-F7A6-4D04-AA29-F89CD12A0449}" type="parTrans" cxnId="{B5F89961-B520-48A4-A5BF-6D154B79DB7D}">
      <dgm:prSet/>
      <dgm:spPr/>
      <dgm:t>
        <a:bodyPr/>
        <a:lstStyle/>
        <a:p>
          <a:endParaRPr lang="ru-RU"/>
        </a:p>
      </dgm:t>
    </dgm:pt>
    <dgm:pt modelId="{ED51CA9F-37CD-43B0-BB84-35A9721492BA}">
      <dgm:prSet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Администрация </a:t>
          </a:r>
          <a:r>
            <a:rPr lang="ru-RU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Мясниковского</a:t>
          </a:r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района Ростовской области;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B344AF-ECE6-4B8C-83D1-63ECD5AB416F}" type="sibTrans" cxnId="{97600624-4B65-4C1E-BC58-1BFAB7E1D02A}">
      <dgm:prSet/>
      <dgm:spPr/>
      <dgm:t>
        <a:bodyPr/>
        <a:lstStyle/>
        <a:p>
          <a:endParaRPr lang="ru-RU"/>
        </a:p>
      </dgm:t>
    </dgm:pt>
    <dgm:pt modelId="{6E0560D4-3CED-4936-BB18-C17FBBA8B379}" type="parTrans" cxnId="{97600624-4B65-4C1E-BC58-1BFAB7E1D02A}">
      <dgm:prSet/>
      <dgm:spPr/>
      <dgm:t>
        <a:bodyPr/>
        <a:lstStyle/>
        <a:p>
          <a:endParaRPr lang="ru-RU"/>
        </a:p>
      </dgm:t>
    </dgm:pt>
    <dgm:pt modelId="{EF432787-E0E7-49A8-AF16-9A04067A2B17}">
      <dgm:prSet/>
      <dgm:spPr/>
      <dgm:t>
        <a:bodyPr/>
        <a:lstStyle/>
        <a:p>
          <a:pPr algn="just"/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</a:t>
          </a:r>
          <a:r>
            <a:rPr lang="ru-RU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Росреестра</a:t>
          </a:r>
          <a:r>
            <a:rPr lang="ru-RU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 Ставропольскому краю</a:t>
          </a:r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0AB304D-A9B5-4410-BAB8-BC7EB4BC2A87}" type="sibTrans" cxnId="{5C828FAC-37E3-4DFF-ABC8-E27DE5B3D66B}">
      <dgm:prSet/>
      <dgm:spPr/>
      <dgm:t>
        <a:bodyPr/>
        <a:lstStyle/>
        <a:p>
          <a:endParaRPr lang="ru-RU"/>
        </a:p>
      </dgm:t>
    </dgm:pt>
    <dgm:pt modelId="{9DEA720A-7192-48CF-98F5-6501606D0C1A}" type="parTrans" cxnId="{5C828FAC-37E3-4DFF-ABC8-E27DE5B3D66B}">
      <dgm:prSet/>
      <dgm:spPr/>
      <dgm:t>
        <a:bodyPr/>
        <a:lstStyle/>
        <a:p>
          <a:endParaRPr lang="ru-RU"/>
        </a:p>
      </dgm:t>
    </dgm:pt>
    <dgm:pt modelId="{EE7FE3E7-0D17-4045-BE66-0311E5857076}">
      <dgm:prSet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Администрация муниципального образования «Ленинградский район</a:t>
          </a:r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 Краснодарского края;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2BCD2F5-8078-40FC-8A42-4DB8883B74F5}" type="sibTrans" cxnId="{07E3ACF6-8422-4F13-B863-AB27BFEA7ADB}">
      <dgm:prSet/>
      <dgm:spPr/>
      <dgm:t>
        <a:bodyPr/>
        <a:lstStyle/>
        <a:p>
          <a:endParaRPr lang="ru-RU"/>
        </a:p>
      </dgm:t>
    </dgm:pt>
    <dgm:pt modelId="{03934196-2CE8-439B-BD09-CFE9751561D7}" type="parTrans" cxnId="{07E3ACF6-8422-4F13-B863-AB27BFEA7ADB}">
      <dgm:prSet/>
      <dgm:spPr/>
      <dgm:t>
        <a:bodyPr/>
        <a:lstStyle/>
        <a:p>
          <a:endParaRPr lang="ru-RU"/>
        </a:p>
      </dgm:t>
    </dgm:pt>
    <dgm:pt modelId="{D92CA63B-5049-4BBE-9F83-9538881708BC}">
      <dgm:prSet/>
      <dgm:spPr/>
      <dgm:t>
        <a:bodyPr/>
        <a:lstStyle/>
        <a:p>
          <a:pPr algn="just"/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Департамент труда и социального развития Администрации г. Шахты Ростовской области.</a:t>
          </a:r>
          <a:endParaRPr lang="ru-RU" b="1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FC7D71F-C574-416D-93B5-F8422E3B1E81}" type="sibTrans" cxnId="{6FA36F15-A661-4FA5-BB89-664C325FEC61}">
      <dgm:prSet/>
      <dgm:spPr/>
      <dgm:t>
        <a:bodyPr/>
        <a:lstStyle/>
        <a:p>
          <a:endParaRPr lang="ru-RU"/>
        </a:p>
      </dgm:t>
    </dgm:pt>
    <dgm:pt modelId="{58D605D5-72CC-4C4C-BF70-97AF4266E9C5}" type="parTrans" cxnId="{6FA36F15-A661-4FA5-BB89-664C325FEC61}">
      <dgm:prSet/>
      <dgm:spPr/>
      <dgm:t>
        <a:bodyPr/>
        <a:lstStyle/>
        <a:p>
          <a:endParaRPr lang="ru-RU"/>
        </a:p>
      </dgm:t>
    </dgm:pt>
    <dgm:pt modelId="{C2B863D0-11A3-4294-BAFA-764C6D6AB1F1}" type="pres">
      <dgm:prSet presAssocID="{BDD243C2-B320-49DD-BB48-48DAB30D7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0FD4CC-7854-4F28-9071-A7A678CCE34E}" type="pres">
      <dgm:prSet presAssocID="{679D3BB2-64BB-46C1-82CC-DB8298030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14CFE-82BF-4EFA-86CD-A40962A52503}" type="pres">
      <dgm:prSet presAssocID="{679D3BB2-64BB-46C1-82CC-DB82980303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48D98-32D2-475A-AC02-BA2A0BECBCC2}" srcId="{679D3BB2-64BB-46C1-82CC-DB8298030369}" destId="{67062118-1469-4531-82C8-A658C809577E}" srcOrd="10" destOrd="0" parTransId="{BE366860-4C89-4532-B1BF-9EE7B048C8D3}" sibTransId="{4794489E-6DF4-4FCC-98FC-F6E1EDED8D2A}"/>
    <dgm:cxn modelId="{CDBCEB9D-E914-46BD-9AF1-669B184E00AF}" type="presOf" srcId="{67062118-1469-4531-82C8-A658C809577E}" destId="{7CC14CFE-82BF-4EFA-86CD-A40962A52503}" srcOrd="0" destOrd="10" presId="urn:microsoft.com/office/officeart/2005/8/layout/vList2"/>
    <dgm:cxn modelId="{EE55A2AB-0ECD-4F3C-8BC9-B86309482068}" srcId="{679D3BB2-64BB-46C1-82CC-DB8298030369}" destId="{433B4409-8A63-455F-9AA2-ADECC8B08C25}" srcOrd="0" destOrd="0" parTransId="{64F71525-67C6-415A-91E3-5E79C11ED1FB}" sibTransId="{18D8E2DC-7E7E-4734-8882-E044DB53BDD2}"/>
    <dgm:cxn modelId="{92EF8890-4084-4DA9-8BEC-F2F0A1A471E1}" type="presOf" srcId="{46542365-6FBC-4D86-8998-D858563D26C9}" destId="{7CC14CFE-82BF-4EFA-86CD-A40962A52503}" srcOrd="0" destOrd="8" presId="urn:microsoft.com/office/officeart/2005/8/layout/vList2"/>
    <dgm:cxn modelId="{A577FAE7-199A-41AF-9289-3CB175C4715E}" srcId="{679D3BB2-64BB-46C1-82CC-DB8298030369}" destId="{C8A96D5D-AF0A-47DA-908F-EF9D5FEC097E}" srcOrd="2" destOrd="0" parTransId="{82AD00D5-1419-403C-A07C-D9C3EF991504}" sibTransId="{C10F929B-BE9C-4353-976B-00AF3DEAAF64}"/>
    <dgm:cxn modelId="{8B7DDBC4-6ABB-4FF0-9EF7-24D43CABB928}" type="presOf" srcId="{4D1B5053-E729-4502-8387-55EF8B729749}" destId="{7CC14CFE-82BF-4EFA-86CD-A40962A52503}" srcOrd="0" destOrd="9" presId="urn:microsoft.com/office/officeart/2005/8/layout/vList2"/>
    <dgm:cxn modelId="{0F34188A-B66E-4882-A3B4-B7837A975EA0}" type="presOf" srcId="{679D3BB2-64BB-46C1-82CC-DB8298030369}" destId="{300FD4CC-7854-4F28-9071-A7A678CCE34E}" srcOrd="0" destOrd="0" presId="urn:microsoft.com/office/officeart/2005/8/layout/vList2"/>
    <dgm:cxn modelId="{CB056B69-CEA0-4442-8673-8D6B3D35FD05}" type="presOf" srcId="{EE7FE3E7-0D17-4045-BE66-0311E5857076}" destId="{7CC14CFE-82BF-4EFA-86CD-A40962A52503}" srcOrd="0" destOrd="14" presId="urn:microsoft.com/office/officeart/2005/8/layout/vList2"/>
    <dgm:cxn modelId="{7263A628-3BE9-40E8-A58A-D8DC8D416AC2}" type="presOf" srcId="{DBEAD037-AAEB-4EAA-AB3D-29A4E20B9FA9}" destId="{7CC14CFE-82BF-4EFA-86CD-A40962A52503}" srcOrd="0" destOrd="7" presId="urn:microsoft.com/office/officeart/2005/8/layout/vList2"/>
    <dgm:cxn modelId="{CF72F745-EE81-48F7-BDA5-6D1FD6A60CD2}" srcId="{679D3BB2-64BB-46C1-82CC-DB8298030369}" destId="{DBEAD037-AAEB-4EAA-AB3D-29A4E20B9FA9}" srcOrd="7" destOrd="0" parTransId="{C7712352-C616-43B9-9B54-DB0ACBE3018A}" sibTransId="{274D9B9E-F8B8-4C93-A5D1-5D704FEA0E69}"/>
    <dgm:cxn modelId="{E1384863-8118-46B6-8739-19708BE8F755}" srcId="{679D3BB2-64BB-46C1-82CC-DB8298030369}" destId="{40EEA8E1-2EFC-40D4-8357-541A00EFB391}" srcOrd="3" destOrd="0" parTransId="{D5759A71-C7CF-47AD-BA68-D5A1EE00F9E8}" sibTransId="{B48F7083-B711-4D71-B963-95E9DB73EA93}"/>
    <dgm:cxn modelId="{5C828FAC-37E3-4DFF-ABC8-E27DE5B3D66B}" srcId="{679D3BB2-64BB-46C1-82CC-DB8298030369}" destId="{EF432787-E0E7-49A8-AF16-9A04067A2B17}" srcOrd="13" destOrd="0" parTransId="{9DEA720A-7192-48CF-98F5-6501606D0C1A}" sibTransId="{A0AB304D-A9B5-4410-BAB8-BC7EB4BC2A87}"/>
    <dgm:cxn modelId="{93CCA53D-DA78-469D-B2C1-3CC36B3F5E94}" type="presOf" srcId="{5957C8C4-059A-4166-A38E-221C1E8D395B}" destId="{7CC14CFE-82BF-4EFA-86CD-A40962A52503}" srcOrd="0" destOrd="5" presId="urn:microsoft.com/office/officeart/2005/8/layout/vList2"/>
    <dgm:cxn modelId="{97600624-4B65-4C1E-BC58-1BFAB7E1D02A}" srcId="{679D3BB2-64BB-46C1-82CC-DB8298030369}" destId="{ED51CA9F-37CD-43B0-BB84-35A9721492BA}" srcOrd="12" destOrd="0" parTransId="{6E0560D4-3CED-4936-BB18-C17FBBA8B379}" sibTransId="{66B344AF-ECE6-4B8C-83D1-63ECD5AB416F}"/>
    <dgm:cxn modelId="{04C0D07F-17E0-487D-868F-DB2F53085471}" type="presOf" srcId="{BDD243C2-B320-49DD-BB48-48DAB30D736F}" destId="{C2B863D0-11A3-4294-BAFA-764C6D6AB1F1}" srcOrd="0" destOrd="0" presId="urn:microsoft.com/office/officeart/2005/8/layout/vList2"/>
    <dgm:cxn modelId="{6C6C1412-5F38-44C8-BEDA-C8D5F47622DD}" type="presOf" srcId="{40EEA8E1-2EFC-40D4-8357-541A00EFB391}" destId="{7CC14CFE-82BF-4EFA-86CD-A40962A52503}" srcOrd="0" destOrd="3" presId="urn:microsoft.com/office/officeart/2005/8/layout/vList2"/>
    <dgm:cxn modelId="{578B47AC-FA30-42B3-94C4-28AE2BA45B9C}" srcId="{679D3BB2-64BB-46C1-82CC-DB8298030369}" destId="{5957C8C4-059A-4166-A38E-221C1E8D395B}" srcOrd="5" destOrd="0" parTransId="{86FC6DC0-E8AE-4CDE-923E-6445B45FBC0A}" sibTransId="{5DCB4348-5B2C-47D8-8B58-F30BF9CECFDD}"/>
    <dgm:cxn modelId="{A095A62F-D71D-4211-BDAB-1E0612E5E2CA}" type="presOf" srcId="{ED51CA9F-37CD-43B0-BB84-35A9721492BA}" destId="{7CC14CFE-82BF-4EFA-86CD-A40962A52503}" srcOrd="0" destOrd="12" presId="urn:microsoft.com/office/officeart/2005/8/layout/vList2"/>
    <dgm:cxn modelId="{83692A83-CB07-4AF8-BBBB-D851B6DA216B}" srcId="{679D3BB2-64BB-46C1-82CC-DB8298030369}" destId="{DB90E1C4-FC50-4365-8B04-20D7287D1406}" srcOrd="6" destOrd="0" parTransId="{2959D135-17AF-4651-9D20-D247EB22A016}" sibTransId="{7B48BA23-E96A-43D6-8B77-2AD012F3D738}"/>
    <dgm:cxn modelId="{A8639B77-0CEE-4472-AFC4-01C508EAD4AE}" type="presOf" srcId="{433B4409-8A63-455F-9AA2-ADECC8B08C25}" destId="{7CC14CFE-82BF-4EFA-86CD-A40962A52503}" srcOrd="0" destOrd="0" presId="urn:microsoft.com/office/officeart/2005/8/layout/vList2"/>
    <dgm:cxn modelId="{B5F89961-B520-48A4-A5BF-6D154B79DB7D}" srcId="{679D3BB2-64BB-46C1-82CC-DB8298030369}" destId="{CC2DF9D4-96A4-480E-9D02-0ACBFA344C85}" srcOrd="11" destOrd="0" parTransId="{16D7C022-F7A6-4D04-AA29-F89CD12A0449}" sibTransId="{F21AB2BE-C52C-4335-935D-A40FBF2CDCAE}"/>
    <dgm:cxn modelId="{07E3ACF6-8422-4F13-B863-AB27BFEA7ADB}" srcId="{679D3BB2-64BB-46C1-82CC-DB8298030369}" destId="{EE7FE3E7-0D17-4045-BE66-0311E5857076}" srcOrd="14" destOrd="0" parTransId="{03934196-2CE8-439B-BD09-CFE9751561D7}" sibTransId="{D2BCD2F5-8078-40FC-8A42-4DB8883B74F5}"/>
    <dgm:cxn modelId="{F5989905-880D-4694-B812-E2F4129C8A06}" type="presOf" srcId="{A62BD4B4-4670-47B5-A3F8-29A87D39A208}" destId="{7CC14CFE-82BF-4EFA-86CD-A40962A52503}" srcOrd="0" destOrd="1" presId="urn:microsoft.com/office/officeart/2005/8/layout/vList2"/>
    <dgm:cxn modelId="{2D52C541-2039-448A-A378-25ABE9117124}" srcId="{679D3BB2-64BB-46C1-82CC-DB8298030369}" destId="{A62BD4B4-4670-47B5-A3F8-29A87D39A208}" srcOrd="1" destOrd="0" parTransId="{94A6C84E-9649-4FA3-9EA2-06347BD04EC7}" sibTransId="{3A7BF559-06B5-459B-A619-8BA75D4D3C1F}"/>
    <dgm:cxn modelId="{1CBF87E7-4802-4F48-9048-CD01C81E2477}" type="presOf" srcId="{CC2DF9D4-96A4-480E-9D02-0ACBFA344C85}" destId="{7CC14CFE-82BF-4EFA-86CD-A40962A52503}" srcOrd="0" destOrd="11" presId="urn:microsoft.com/office/officeart/2005/8/layout/vList2"/>
    <dgm:cxn modelId="{C5825E1F-37D4-4988-84ED-4BF2148A74C4}" type="presOf" srcId="{EF432787-E0E7-49A8-AF16-9A04067A2B17}" destId="{7CC14CFE-82BF-4EFA-86CD-A40962A52503}" srcOrd="0" destOrd="13" presId="urn:microsoft.com/office/officeart/2005/8/layout/vList2"/>
    <dgm:cxn modelId="{84210D7D-4188-480B-BBA7-AC0BD8F25013}" srcId="{679D3BB2-64BB-46C1-82CC-DB8298030369}" destId="{4D1B5053-E729-4502-8387-55EF8B729749}" srcOrd="9" destOrd="0" parTransId="{EBD06DA2-B770-4A30-969C-65282A06BCC3}" sibTransId="{76358529-7CE1-47A3-88CA-BE8697A52D82}"/>
    <dgm:cxn modelId="{AD386368-AEBB-4B18-A95E-DA77205CB865}" type="presOf" srcId="{DB90E1C4-FC50-4365-8B04-20D7287D1406}" destId="{7CC14CFE-82BF-4EFA-86CD-A40962A52503}" srcOrd="0" destOrd="6" presId="urn:microsoft.com/office/officeart/2005/8/layout/vList2"/>
    <dgm:cxn modelId="{8146D081-0CB0-4050-B88D-B1312E2802DF}" type="presOf" srcId="{C8A96D5D-AF0A-47DA-908F-EF9D5FEC097E}" destId="{7CC14CFE-82BF-4EFA-86CD-A40962A52503}" srcOrd="0" destOrd="2" presId="urn:microsoft.com/office/officeart/2005/8/layout/vList2"/>
    <dgm:cxn modelId="{6FA36F15-A661-4FA5-BB89-664C325FEC61}" srcId="{679D3BB2-64BB-46C1-82CC-DB8298030369}" destId="{D92CA63B-5049-4BBE-9F83-9538881708BC}" srcOrd="15" destOrd="0" parTransId="{58D605D5-72CC-4C4C-BF70-97AF4266E9C5}" sibTransId="{AFC7D71F-C574-416D-93B5-F8422E3B1E81}"/>
    <dgm:cxn modelId="{711604AE-F861-423E-8962-8AB8076EF31F}" srcId="{BDD243C2-B320-49DD-BB48-48DAB30D736F}" destId="{679D3BB2-64BB-46C1-82CC-DB8298030369}" srcOrd="0" destOrd="0" parTransId="{9F337390-D708-4971-9601-E0A63F5A8C7D}" sibTransId="{F4845E41-BEFD-4E1C-B3BC-D77D7269A40B}"/>
    <dgm:cxn modelId="{249723B3-1028-42AE-AA56-CD57479CD53F}" type="presOf" srcId="{D92CA63B-5049-4BBE-9F83-9538881708BC}" destId="{7CC14CFE-82BF-4EFA-86CD-A40962A52503}" srcOrd="0" destOrd="15" presId="urn:microsoft.com/office/officeart/2005/8/layout/vList2"/>
    <dgm:cxn modelId="{A73AA96A-B71C-40F0-A59C-2096A708F549}" type="presOf" srcId="{999D95A3-38CA-4B14-9FEE-7D2201AFD869}" destId="{7CC14CFE-82BF-4EFA-86CD-A40962A52503}" srcOrd="0" destOrd="4" presId="urn:microsoft.com/office/officeart/2005/8/layout/vList2"/>
    <dgm:cxn modelId="{C1C8B59D-5590-4904-832B-F661E25ED60C}" srcId="{679D3BB2-64BB-46C1-82CC-DB8298030369}" destId="{999D95A3-38CA-4B14-9FEE-7D2201AFD869}" srcOrd="4" destOrd="0" parTransId="{B0323873-A90F-49F2-A130-7F0B8A4EC744}" sibTransId="{BA9BFB60-F22E-4400-BB9C-149F8C51AB58}"/>
    <dgm:cxn modelId="{786DD888-EF0F-45C5-B302-906A495C93B3}" srcId="{679D3BB2-64BB-46C1-82CC-DB8298030369}" destId="{46542365-6FBC-4D86-8998-D858563D26C9}" srcOrd="8" destOrd="0" parTransId="{BF6C7347-82A9-40B5-B7AE-5EAF5C74F0DC}" sibTransId="{0FFA6532-1D05-4AA0-BF98-19A21A881296}"/>
    <dgm:cxn modelId="{263E032E-B855-4106-A293-90EB8580E91F}" type="presParOf" srcId="{C2B863D0-11A3-4294-BAFA-764C6D6AB1F1}" destId="{300FD4CC-7854-4F28-9071-A7A678CCE34E}" srcOrd="0" destOrd="0" presId="urn:microsoft.com/office/officeart/2005/8/layout/vList2"/>
    <dgm:cxn modelId="{2500BE73-91CA-423A-8E85-013F6CAC8C9F}" type="presParOf" srcId="{C2B863D0-11A3-4294-BAFA-764C6D6AB1F1}" destId="{7CC14CFE-82BF-4EFA-86CD-A40962A525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04851-FD2F-44DB-83D2-A53073498EB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708D6-8D29-4850-A24D-59A61369FDA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федеральные государственные органы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8EF5D6-4BB0-4FA3-AA2C-D8FD657E43E0}" type="parTrans" cxnId="{31FE025E-C3A8-4B13-A4DB-C3AFDE3DD43F}">
      <dgm:prSet/>
      <dgm:spPr/>
      <dgm:t>
        <a:bodyPr/>
        <a:lstStyle/>
        <a:p>
          <a:endParaRPr lang="ru-RU"/>
        </a:p>
      </dgm:t>
    </dgm:pt>
    <dgm:pt modelId="{3B7EA3EF-9D81-450D-8C2A-F6E551800EB6}" type="sibTrans" cxnId="{31FE025E-C3A8-4B13-A4DB-C3AFDE3DD43F}">
      <dgm:prSet/>
      <dgm:spPr/>
      <dgm:t>
        <a:bodyPr/>
        <a:lstStyle/>
        <a:p>
          <a:endParaRPr lang="ru-RU"/>
        </a:p>
      </dgm:t>
    </dgm:pt>
    <dgm:pt modelId="{97B31F17-B0E5-47D2-A3CC-577CB902E0C3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органы власти и управления субъектов Российской Федерации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48B61A0-9AC0-4E73-BAB7-852BC2F1F087}" type="parTrans" cxnId="{77B593A7-DA49-4B6E-9018-B5D0778C0308}">
      <dgm:prSet/>
      <dgm:spPr/>
      <dgm:t>
        <a:bodyPr/>
        <a:lstStyle/>
        <a:p>
          <a:endParaRPr lang="ru-RU"/>
        </a:p>
      </dgm:t>
    </dgm:pt>
    <dgm:pt modelId="{2D4AA1A3-A156-4A98-992F-3AB72358B236}" type="sibTrans" cxnId="{77B593A7-DA49-4B6E-9018-B5D0778C0308}">
      <dgm:prSet/>
      <dgm:spPr/>
      <dgm:t>
        <a:bodyPr/>
        <a:lstStyle/>
        <a:p>
          <a:endParaRPr lang="ru-RU"/>
        </a:p>
      </dgm:t>
    </dgm:pt>
    <dgm:pt modelId="{8D5495E7-005E-436F-8B58-F7711D3A2A9C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органы местного самоуправления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24D338A-5D6E-4A4A-ABC4-0C0CA6A9265B}" type="parTrans" cxnId="{DD1C6602-21BF-4135-AB21-474C19E76112}">
      <dgm:prSet/>
      <dgm:spPr/>
      <dgm:t>
        <a:bodyPr/>
        <a:lstStyle/>
        <a:p>
          <a:endParaRPr lang="ru-RU"/>
        </a:p>
      </dgm:t>
    </dgm:pt>
    <dgm:pt modelId="{B5778FD4-D4BC-434C-8728-2CF62DA89BC9}" type="sibTrans" cxnId="{DD1C6602-21BF-4135-AB21-474C19E76112}">
      <dgm:prSet/>
      <dgm:spPr/>
      <dgm:t>
        <a:bodyPr/>
        <a:lstStyle/>
        <a:p>
          <a:endParaRPr lang="ru-RU"/>
        </a:p>
      </dgm:t>
    </dgm:pt>
    <dgm:pt modelId="{323A2E76-4024-4080-84EE-2BC284D77875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государственные и муниципальные предприятия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843D037-50F8-4EB2-BC00-AEE788218D68}" type="parTrans" cxnId="{CA51249C-CA24-4A2D-AF40-2B4A5CB2F215}">
      <dgm:prSet/>
      <dgm:spPr/>
      <dgm:t>
        <a:bodyPr/>
        <a:lstStyle/>
        <a:p>
          <a:endParaRPr lang="ru-RU"/>
        </a:p>
      </dgm:t>
    </dgm:pt>
    <dgm:pt modelId="{1D7C610B-7521-4A67-82B9-1B1BFA558655}" type="sibTrans" cxnId="{CA51249C-CA24-4A2D-AF40-2B4A5CB2F215}">
      <dgm:prSet/>
      <dgm:spPr/>
      <dgm:t>
        <a:bodyPr/>
        <a:lstStyle/>
        <a:p>
          <a:endParaRPr lang="ru-RU"/>
        </a:p>
      </dgm:t>
    </dgm:pt>
    <dgm:pt modelId="{6B153BCB-6D90-4385-9BDA-2484C275229D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бюджетные учреждения и организации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0C2E042-4008-4668-A3E5-C73DDEDB7BF8}" type="parTrans" cxnId="{4745C9C4-C2AB-4FA3-A9C4-E22EB1B94BD6}">
      <dgm:prSet/>
      <dgm:spPr/>
      <dgm:t>
        <a:bodyPr/>
        <a:lstStyle/>
        <a:p>
          <a:endParaRPr lang="ru-RU"/>
        </a:p>
      </dgm:t>
    </dgm:pt>
    <dgm:pt modelId="{77C70E4B-D308-40DE-8507-F7B8EDC20CD6}" type="sibTrans" cxnId="{4745C9C4-C2AB-4FA3-A9C4-E22EB1B94BD6}">
      <dgm:prSet/>
      <dgm:spPr/>
      <dgm:t>
        <a:bodyPr/>
        <a:lstStyle/>
        <a:p>
          <a:endParaRPr lang="ru-RU"/>
        </a:p>
      </dgm:t>
    </dgm:pt>
    <dgm:pt modelId="{5C9692AE-F66C-478F-A3D7-8DD5F6FC2BC7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институты гражданского общества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2742667-A079-4181-9BD5-01745DFBC345}" type="parTrans" cxnId="{8F2CF94D-26D2-4518-AC6C-70CA6823A88E}">
      <dgm:prSet/>
      <dgm:spPr/>
      <dgm:t>
        <a:bodyPr/>
        <a:lstStyle/>
        <a:p>
          <a:endParaRPr lang="ru-RU"/>
        </a:p>
      </dgm:t>
    </dgm:pt>
    <dgm:pt modelId="{1C92801B-28C4-4E72-A4DE-E7D098627338}" type="sibTrans" cxnId="{8F2CF94D-26D2-4518-AC6C-70CA6823A88E}">
      <dgm:prSet/>
      <dgm:spPr/>
      <dgm:t>
        <a:bodyPr/>
        <a:lstStyle/>
        <a:p>
          <a:endParaRPr lang="ru-RU"/>
        </a:p>
      </dgm:t>
    </dgm:pt>
    <dgm:pt modelId="{4206C8DE-49C0-4339-84AF-424101E554F6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BE2A78C-F02A-4C4B-898E-8B7E00A1AAFC}" type="parTrans" cxnId="{F4E7C271-832C-4F8F-A684-00B73C3E5502}">
      <dgm:prSet/>
      <dgm:spPr/>
      <dgm:t>
        <a:bodyPr/>
        <a:lstStyle/>
        <a:p>
          <a:endParaRPr lang="ru-RU"/>
        </a:p>
      </dgm:t>
    </dgm:pt>
    <dgm:pt modelId="{2C8FFF14-6C6C-48B2-8500-908C1E32F358}" type="sibTrans" cxnId="{F4E7C271-832C-4F8F-A684-00B73C3E5502}">
      <dgm:prSet/>
      <dgm:spPr/>
      <dgm:t>
        <a:bodyPr/>
        <a:lstStyle/>
        <a:p>
          <a:endParaRPr lang="ru-RU"/>
        </a:p>
      </dgm:t>
    </dgm:pt>
    <dgm:pt modelId="{30EA1D59-0C63-4561-B5D9-228F40194191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некоммерческие организации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B935607-F507-4219-BFCC-C3BC3AD99A4C}" type="parTrans" cxnId="{E8D14BBF-C05A-4552-8FF5-90BB1C1A657D}">
      <dgm:prSet/>
      <dgm:spPr/>
      <dgm:t>
        <a:bodyPr/>
        <a:lstStyle/>
        <a:p>
          <a:endParaRPr lang="ru-RU"/>
        </a:p>
      </dgm:t>
    </dgm:pt>
    <dgm:pt modelId="{659E09F1-C047-4D6B-9432-90FC5ED407B1}" type="sibTrans" cxnId="{E8D14BBF-C05A-4552-8FF5-90BB1C1A657D}">
      <dgm:prSet/>
      <dgm:spPr/>
      <dgm:t>
        <a:bodyPr/>
        <a:lstStyle/>
        <a:p>
          <a:endParaRPr lang="ru-RU"/>
        </a:p>
      </dgm:t>
    </dgm:pt>
    <dgm:pt modelId="{B3EC7C26-3178-4C4D-BC48-FF9A5EC6557C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международные организации и международные органы управления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B41F118-CE6C-4DCA-A54C-6A2F3E7C07BF}" type="parTrans" cxnId="{866F08B5-A434-45D7-9D07-0C201582AAE4}">
      <dgm:prSet/>
      <dgm:spPr/>
      <dgm:t>
        <a:bodyPr/>
        <a:lstStyle/>
        <a:p>
          <a:endParaRPr lang="ru-RU"/>
        </a:p>
      </dgm:t>
    </dgm:pt>
    <dgm:pt modelId="{8B0F8BB7-AE93-439F-97B1-DCF8E010D659}" type="sibTrans" cxnId="{866F08B5-A434-45D7-9D07-0C201582AAE4}">
      <dgm:prSet/>
      <dgm:spPr/>
      <dgm:t>
        <a:bodyPr/>
        <a:lstStyle/>
        <a:p>
          <a:endParaRPr lang="ru-RU"/>
        </a:p>
      </dgm:t>
    </dgm:pt>
    <dgm:pt modelId="{B1035B62-7615-4344-96C4-A10919932108}">
      <dgm:prSet/>
      <dgm:spPr>
        <a:solidFill>
          <a:srgbClr val="0070C0"/>
        </a:solidFill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Times New Roman" panose="02020603050405020304" pitchFamily="18" charset="0"/>
              <a:cs typeface="Times New Roman" panose="02020603050405020304" pitchFamily="18" charset="0"/>
            </a:rPr>
            <a:t>научно-исследовательские и образовательные учреждения и организации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77CC5-EBF3-4E75-B404-09AE2F1EBC05}" type="parTrans" cxnId="{8DAD7315-E759-48A9-8458-D5FD1205E96D}">
      <dgm:prSet/>
      <dgm:spPr/>
      <dgm:t>
        <a:bodyPr/>
        <a:lstStyle/>
        <a:p>
          <a:endParaRPr lang="ru-RU"/>
        </a:p>
      </dgm:t>
    </dgm:pt>
    <dgm:pt modelId="{3ECC2532-2220-4AEE-9FD5-B96B62DF840B}" type="sibTrans" cxnId="{8DAD7315-E759-48A9-8458-D5FD1205E96D}">
      <dgm:prSet/>
      <dgm:spPr/>
      <dgm:t>
        <a:bodyPr/>
        <a:lstStyle/>
        <a:p>
          <a:endParaRPr lang="ru-RU"/>
        </a:p>
      </dgm:t>
    </dgm:pt>
    <dgm:pt modelId="{3F413070-8772-47A0-8D3C-575FA88EED88}" type="pres">
      <dgm:prSet presAssocID="{3BC04851-FD2F-44DB-83D2-A53073498E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3005A5-19F1-4D7C-8155-F67799D50784}" type="pres">
      <dgm:prSet presAssocID="{BE6708D6-8D29-4850-A24D-59A61369FDA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DD25D-52A0-4BCE-B105-89A465654CCE}" type="pres">
      <dgm:prSet presAssocID="{3B7EA3EF-9D81-450D-8C2A-F6E551800EB6}" presName="sibTrans" presStyleCnt="0"/>
      <dgm:spPr/>
    </dgm:pt>
    <dgm:pt modelId="{84FF013A-C047-4393-8AD5-8F5D656C3027}" type="pres">
      <dgm:prSet presAssocID="{97B31F17-B0E5-47D2-A3CC-577CB902E0C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38D46-6D20-4632-A351-1D6F01890759}" type="pres">
      <dgm:prSet presAssocID="{2D4AA1A3-A156-4A98-992F-3AB72358B236}" presName="sibTrans" presStyleCnt="0"/>
      <dgm:spPr/>
    </dgm:pt>
    <dgm:pt modelId="{C667A9BB-146A-47EC-82C7-C8998C84718B}" type="pres">
      <dgm:prSet presAssocID="{8D5495E7-005E-436F-8B58-F7711D3A2A9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9D893-D93F-4B97-8990-FC89BA58AE00}" type="pres">
      <dgm:prSet presAssocID="{B5778FD4-D4BC-434C-8728-2CF62DA89BC9}" presName="sibTrans" presStyleCnt="0"/>
      <dgm:spPr/>
    </dgm:pt>
    <dgm:pt modelId="{40449866-11AD-45F0-9653-77A7972D5487}" type="pres">
      <dgm:prSet presAssocID="{323A2E76-4024-4080-84EE-2BC284D7787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5B0D9-B84B-4E54-A39E-A223E8274EB0}" type="pres">
      <dgm:prSet presAssocID="{1D7C610B-7521-4A67-82B9-1B1BFA558655}" presName="sibTrans" presStyleCnt="0"/>
      <dgm:spPr/>
    </dgm:pt>
    <dgm:pt modelId="{0B780391-A413-46F0-B0C2-134D8E11AFF8}" type="pres">
      <dgm:prSet presAssocID="{6B153BCB-6D90-4385-9BDA-2484C275229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7E39B-38FA-4524-93C2-A15EA8AB7DA6}" type="pres">
      <dgm:prSet presAssocID="{77C70E4B-D308-40DE-8507-F7B8EDC20CD6}" presName="sibTrans" presStyleCnt="0"/>
      <dgm:spPr/>
    </dgm:pt>
    <dgm:pt modelId="{649EC582-D3FD-427F-A56A-AF6095260D80}" type="pres">
      <dgm:prSet presAssocID="{5C9692AE-F66C-478F-A3D7-8DD5F6FC2BC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296-E817-4EA0-B0EB-CF65B02A0FA1}" type="pres">
      <dgm:prSet presAssocID="{1C92801B-28C4-4E72-A4DE-E7D098627338}" presName="sibTrans" presStyleCnt="0"/>
      <dgm:spPr/>
    </dgm:pt>
    <dgm:pt modelId="{09FEEB1A-8202-45A0-B9F1-F6B86B26C81E}" type="pres">
      <dgm:prSet presAssocID="{4206C8DE-49C0-4339-84AF-424101E554F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D668F-060C-403A-A521-78939A76324E}" type="pres">
      <dgm:prSet presAssocID="{2C8FFF14-6C6C-48B2-8500-908C1E32F358}" presName="sibTrans" presStyleCnt="0"/>
      <dgm:spPr/>
    </dgm:pt>
    <dgm:pt modelId="{4F55205D-1663-4239-AE12-F443BFBC8AA1}" type="pres">
      <dgm:prSet presAssocID="{30EA1D59-0C63-4561-B5D9-228F4019419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4AFBA-7A37-4783-8B94-60E78A26C538}" type="pres">
      <dgm:prSet presAssocID="{659E09F1-C047-4D6B-9432-90FC5ED407B1}" presName="sibTrans" presStyleCnt="0"/>
      <dgm:spPr/>
    </dgm:pt>
    <dgm:pt modelId="{27C97E4E-59C5-4EA0-87ED-2F6F95E9D104}" type="pres">
      <dgm:prSet presAssocID="{B3EC7C26-3178-4C4D-BC48-FF9A5EC6557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2FA2-7F86-4576-B351-D0352A4BF471}" type="pres">
      <dgm:prSet presAssocID="{8B0F8BB7-AE93-439F-97B1-DCF8E010D659}" presName="sibTrans" presStyleCnt="0"/>
      <dgm:spPr/>
    </dgm:pt>
    <dgm:pt modelId="{1B9268C5-36F5-4F55-8011-E36E8806D537}" type="pres">
      <dgm:prSet presAssocID="{B1035B62-7615-4344-96C4-A1091993210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D7315-E759-48A9-8458-D5FD1205E96D}" srcId="{3BC04851-FD2F-44DB-83D2-A53073498EBE}" destId="{B1035B62-7615-4344-96C4-A10919932108}" srcOrd="9" destOrd="0" parTransId="{0CD77CC5-EBF3-4E75-B404-09AE2F1EBC05}" sibTransId="{3ECC2532-2220-4AEE-9FD5-B96B62DF840B}"/>
    <dgm:cxn modelId="{D75634EA-F2B8-41D4-ADA1-D92E3A393B41}" type="presOf" srcId="{BE6708D6-8D29-4850-A24D-59A61369FDA4}" destId="{3C3005A5-19F1-4D7C-8155-F67799D50784}" srcOrd="0" destOrd="0" presId="urn:microsoft.com/office/officeart/2005/8/layout/default"/>
    <dgm:cxn modelId="{3F4250C2-DCF7-4F59-B310-19A7800F7260}" type="presOf" srcId="{5C9692AE-F66C-478F-A3D7-8DD5F6FC2BC7}" destId="{649EC582-D3FD-427F-A56A-AF6095260D80}" srcOrd="0" destOrd="0" presId="urn:microsoft.com/office/officeart/2005/8/layout/default"/>
    <dgm:cxn modelId="{E8D14BBF-C05A-4552-8FF5-90BB1C1A657D}" srcId="{3BC04851-FD2F-44DB-83D2-A53073498EBE}" destId="{30EA1D59-0C63-4561-B5D9-228F40194191}" srcOrd="7" destOrd="0" parTransId="{5B935607-F507-4219-BFCC-C3BC3AD99A4C}" sibTransId="{659E09F1-C047-4D6B-9432-90FC5ED407B1}"/>
    <dgm:cxn modelId="{866F08B5-A434-45D7-9D07-0C201582AAE4}" srcId="{3BC04851-FD2F-44DB-83D2-A53073498EBE}" destId="{B3EC7C26-3178-4C4D-BC48-FF9A5EC6557C}" srcOrd="8" destOrd="0" parTransId="{EB41F118-CE6C-4DCA-A54C-6A2F3E7C07BF}" sibTransId="{8B0F8BB7-AE93-439F-97B1-DCF8E010D659}"/>
    <dgm:cxn modelId="{CF7DA273-C6B2-4B88-87BD-FE905167E518}" type="presOf" srcId="{323A2E76-4024-4080-84EE-2BC284D77875}" destId="{40449866-11AD-45F0-9653-77A7972D5487}" srcOrd="0" destOrd="0" presId="urn:microsoft.com/office/officeart/2005/8/layout/default"/>
    <dgm:cxn modelId="{9A3F8867-936C-4ADA-800C-D04010697949}" type="presOf" srcId="{B1035B62-7615-4344-96C4-A10919932108}" destId="{1B9268C5-36F5-4F55-8011-E36E8806D537}" srcOrd="0" destOrd="0" presId="urn:microsoft.com/office/officeart/2005/8/layout/default"/>
    <dgm:cxn modelId="{4745C9C4-C2AB-4FA3-A9C4-E22EB1B94BD6}" srcId="{3BC04851-FD2F-44DB-83D2-A53073498EBE}" destId="{6B153BCB-6D90-4385-9BDA-2484C275229D}" srcOrd="4" destOrd="0" parTransId="{90C2E042-4008-4668-A3E5-C73DDEDB7BF8}" sibTransId="{77C70E4B-D308-40DE-8507-F7B8EDC20CD6}"/>
    <dgm:cxn modelId="{EFCAB94E-343E-4389-B369-ED53A8AD3815}" type="presOf" srcId="{4206C8DE-49C0-4339-84AF-424101E554F6}" destId="{09FEEB1A-8202-45A0-B9F1-F6B86B26C81E}" srcOrd="0" destOrd="0" presId="urn:microsoft.com/office/officeart/2005/8/layout/default"/>
    <dgm:cxn modelId="{DE8A21F0-6892-4D29-8883-D04672CF487C}" type="presOf" srcId="{6B153BCB-6D90-4385-9BDA-2484C275229D}" destId="{0B780391-A413-46F0-B0C2-134D8E11AFF8}" srcOrd="0" destOrd="0" presId="urn:microsoft.com/office/officeart/2005/8/layout/default"/>
    <dgm:cxn modelId="{31FE025E-C3A8-4B13-A4DB-C3AFDE3DD43F}" srcId="{3BC04851-FD2F-44DB-83D2-A53073498EBE}" destId="{BE6708D6-8D29-4850-A24D-59A61369FDA4}" srcOrd="0" destOrd="0" parTransId="{D08EF5D6-4BB0-4FA3-AA2C-D8FD657E43E0}" sibTransId="{3B7EA3EF-9D81-450D-8C2A-F6E551800EB6}"/>
    <dgm:cxn modelId="{A97959D7-59BA-4EAF-8330-7FC92D753F53}" type="presOf" srcId="{B3EC7C26-3178-4C4D-BC48-FF9A5EC6557C}" destId="{27C97E4E-59C5-4EA0-87ED-2F6F95E9D104}" srcOrd="0" destOrd="0" presId="urn:microsoft.com/office/officeart/2005/8/layout/default"/>
    <dgm:cxn modelId="{5BDA3EB6-C13C-4AEE-8A19-CA7A096B81FA}" type="presOf" srcId="{3BC04851-FD2F-44DB-83D2-A53073498EBE}" destId="{3F413070-8772-47A0-8D3C-575FA88EED88}" srcOrd="0" destOrd="0" presId="urn:microsoft.com/office/officeart/2005/8/layout/default"/>
    <dgm:cxn modelId="{F4E7C271-832C-4F8F-A684-00B73C3E5502}" srcId="{3BC04851-FD2F-44DB-83D2-A53073498EBE}" destId="{4206C8DE-49C0-4339-84AF-424101E554F6}" srcOrd="6" destOrd="0" parTransId="{4BE2A78C-F02A-4C4B-898E-8B7E00A1AAFC}" sibTransId="{2C8FFF14-6C6C-48B2-8500-908C1E32F358}"/>
    <dgm:cxn modelId="{8F2CF94D-26D2-4518-AC6C-70CA6823A88E}" srcId="{3BC04851-FD2F-44DB-83D2-A53073498EBE}" destId="{5C9692AE-F66C-478F-A3D7-8DD5F6FC2BC7}" srcOrd="5" destOrd="0" parTransId="{D2742667-A079-4181-9BD5-01745DFBC345}" sibTransId="{1C92801B-28C4-4E72-A4DE-E7D098627338}"/>
    <dgm:cxn modelId="{A925B2D7-7BC3-4E65-BCCD-4B95B7FC22D3}" type="presOf" srcId="{8D5495E7-005E-436F-8B58-F7711D3A2A9C}" destId="{C667A9BB-146A-47EC-82C7-C8998C84718B}" srcOrd="0" destOrd="0" presId="urn:microsoft.com/office/officeart/2005/8/layout/default"/>
    <dgm:cxn modelId="{77B593A7-DA49-4B6E-9018-B5D0778C0308}" srcId="{3BC04851-FD2F-44DB-83D2-A53073498EBE}" destId="{97B31F17-B0E5-47D2-A3CC-577CB902E0C3}" srcOrd="1" destOrd="0" parTransId="{C48B61A0-9AC0-4E73-BAB7-852BC2F1F087}" sibTransId="{2D4AA1A3-A156-4A98-992F-3AB72358B236}"/>
    <dgm:cxn modelId="{DD1C6602-21BF-4135-AB21-474C19E76112}" srcId="{3BC04851-FD2F-44DB-83D2-A53073498EBE}" destId="{8D5495E7-005E-436F-8B58-F7711D3A2A9C}" srcOrd="2" destOrd="0" parTransId="{424D338A-5D6E-4A4A-ABC4-0C0CA6A9265B}" sibTransId="{B5778FD4-D4BC-434C-8728-2CF62DA89BC9}"/>
    <dgm:cxn modelId="{CA51249C-CA24-4A2D-AF40-2B4A5CB2F215}" srcId="{3BC04851-FD2F-44DB-83D2-A53073498EBE}" destId="{323A2E76-4024-4080-84EE-2BC284D77875}" srcOrd="3" destOrd="0" parTransId="{9843D037-50F8-4EB2-BC00-AEE788218D68}" sibTransId="{1D7C610B-7521-4A67-82B9-1B1BFA558655}"/>
    <dgm:cxn modelId="{9D524C2C-C34F-498C-B7EC-38941BC2A020}" type="presOf" srcId="{30EA1D59-0C63-4561-B5D9-228F40194191}" destId="{4F55205D-1663-4239-AE12-F443BFBC8AA1}" srcOrd="0" destOrd="0" presId="urn:microsoft.com/office/officeart/2005/8/layout/default"/>
    <dgm:cxn modelId="{B150AE42-CB43-46FE-8AE0-C694D252430F}" type="presOf" srcId="{97B31F17-B0E5-47D2-A3CC-577CB902E0C3}" destId="{84FF013A-C047-4393-8AD5-8F5D656C3027}" srcOrd="0" destOrd="0" presId="urn:microsoft.com/office/officeart/2005/8/layout/default"/>
    <dgm:cxn modelId="{238ABA34-2914-46C5-8213-4B7EB083159A}" type="presParOf" srcId="{3F413070-8772-47A0-8D3C-575FA88EED88}" destId="{3C3005A5-19F1-4D7C-8155-F67799D50784}" srcOrd="0" destOrd="0" presId="urn:microsoft.com/office/officeart/2005/8/layout/default"/>
    <dgm:cxn modelId="{442C35AF-E586-47E9-B260-1416F4AD7559}" type="presParOf" srcId="{3F413070-8772-47A0-8D3C-575FA88EED88}" destId="{4CADD25D-52A0-4BCE-B105-89A465654CCE}" srcOrd="1" destOrd="0" presId="urn:microsoft.com/office/officeart/2005/8/layout/default"/>
    <dgm:cxn modelId="{20C0FC2A-F720-415B-9CF3-1945C0063189}" type="presParOf" srcId="{3F413070-8772-47A0-8D3C-575FA88EED88}" destId="{84FF013A-C047-4393-8AD5-8F5D656C3027}" srcOrd="2" destOrd="0" presId="urn:microsoft.com/office/officeart/2005/8/layout/default"/>
    <dgm:cxn modelId="{D6680921-D6AF-4D28-9CFE-48DC0A95A6B0}" type="presParOf" srcId="{3F413070-8772-47A0-8D3C-575FA88EED88}" destId="{07938D46-6D20-4632-A351-1D6F01890759}" srcOrd="3" destOrd="0" presId="urn:microsoft.com/office/officeart/2005/8/layout/default"/>
    <dgm:cxn modelId="{66F6C5C0-1B68-409F-AC73-D48702C33DAF}" type="presParOf" srcId="{3F413070-8772-47A0-8D3C-575FA88EED88}" destId="{C667A9BB-146A-47EC-82C7-C8998C84718B}" srcOrd="4" destOrd="0" presId="urn:microsoft.com/office/officeart/2005/8/layout/default"/>
    <dgm:cxn modelId="{2A1B9168-B8D2-4C1A-BE85-235C605B082F}" type="presParOf" srcId="{3F413070-8772-47A0-8D3C-575FA88EED88}" destId="{B629D893-D93F-4B97-8990-FC89BA58AE00}" srcOrd="5" destOrd="0" presId="urn:microsoft.com/office/officeart/2005/8/layout/default"/>
    <dgm:cxn modelId="{E1E27B31-7BAD-4D51-AB39-DE48381348A7}" type="presParOf" srcId="{3F413070-8772-47A0-8D3C-575FA88EED88}" destId="{40449866-11AD-45F0-9653-77A7972D5487}" srcOrd="6" destOrd="0" presId="urn:microsoft.com/office/officeart/2005/8/layout/default"/>
    <dgm:cxn modelId="{1B1392E0-ED34-436D-9DFE-63A5CBFB0F33}" type="presParOf" srcId="{3F413070-8772-47A0-8D3C-575FA88EED88}" destId="{E955B0D9-B84B-4E54-A39E-A223E8274EB0}" srcOrd="7" destOrd="0" presId="urn:microsoft.com/office/officeart/2005/8/layout/default"/>
    <dgm:cxn modelId="{0CCD1F3D-D94E-4310-A429-031463B1626B}" type="presParOf" srcId="{3F413070-8772-47A0-8D3C-575FA88EED88}" destId="{0B780391-A413-46F0-B0C2-134D8E11AFF8}" srcOrd="8" destOrd="0" presId="urn:microsoft.com/office/officeart/2005/8/layout/default"/>
    <dgm:cxn modelId="{3C46972C-9E2D-4999-8DB9-90D7F564EB5B}" type="presParOf" srcId="{3F413070-8772-47A0-8D3C-575FA88EED88}" destId="{5757E39B-38FA-4524-93C2-A15EA8AB7DA6}" srcOrd="9" destOrd="0" presId="urn:microsoft.com/office/officeart/2005/8/layout/default"/>
    <dgm:cxn modelId="{0F3CD5C4-A261-4256-9FC1-56E18AA1FA35}" type="presParOf" srcId="{3F413070-8772-47A0-8D3C-575FA88EED88}" destId="{649EC582-D3FD-427F-A56A-AF6095260D80}" srcOrd="10" destOrd="0" presId="urn:microsoft.com/office/officeart/2005/8/layout/default"/>
    <dgm:cxn modelId="{61835DA0-016B-40DC-BA06-ABA798493D1D}" type="presParOf" srcId="{3F413070-8772-47A0-8D3C-575FA88EED88}" destId="{C0FDA296-E817-4EA0-B0EB-CF65B02A0FA1}" srcOrd="11" destOrd="0" presId="urn:microsoft.com/office/officeart/2005/8/layout/default"/>
    <dgm:cxn modelId="{ED35C962-4754-4312-AD78-C15F8C370295}" type="presParOf" srcId="{3F413070-8772-47A0-8D3C-575FA88EED88}" destId="{09FEEB1A-8202-45A0-B9F1-F6B86B26C81E}" srcOrd="12" destOrd="0" presId="urn:microsoft.com/office/officeart/2005/8/layout/default"/>
    <dgm:cxn modelId="{0EA3D5C9-03F3-4A98-89F1-2071583BF566}" type="presParOf" srcId="{3F413070-8772-47A0-8D3C-575FA88EED88}" destId="{6FFD668F-060C-403A-A521-78939A76324E}" srcOrd="13" destOrd="0" presId="urn:microsoft.com/office/officeart/2005/8/layout/default"/>
    <dgm:cxn modelId="{DCE8D458-F7F8-4B84-A2D8-9240ED6DA6AB}" type="presParOf" srcId="{3F413070-8772-47A0-8D3C-575FA88EED88}" destId="{4F55205D-1663-4239-AE12-F443BFBC8AA1}" srcOrd="14" destOrd="0" presId="urn:microsoft.com/office/officeart/2005/8/layout/default"/>
    <dgm:cxn modelId="{8A6898E4-9E30-487A-8454-8F339118E9FD}" type="presParOf" srcId="{3F413070-8772-47A0-8D3C-575FA88EED88}" destId="{9014AFBA-7A37-4783-8B94-60E78A26C538}" srcOrd="15" destOrd="0" presId="urn:microsoft.com/office/officeart/2005/8/layout/default"/>
    <dgm:cxn modelId="{1FF1E2E1-9316-4518-A7A4-325A18A3327A}" type="presParOf" srcId="{3F413070-8772-47A0-8D3C-575FA88EED88}" destId="{27C97E4E-59C5-4EA0-87ED-2F6F95E9D104}" srcOrd="16" destOrd="0" presId="urn:microsoft.com/office/officeart/2005/8/layout/default"/>
    <dgm:cxn modelId="{A5344F41-C386-4A4A-8533-F99FAF423941}" type="presParOf" srcId="{3F413070-8772-47A0-8D3C-575FA88EED88}" destId="{4B992FA2-7F86-4576-B351-D0352A4BF471}" srcOrd="17" destOrd="0" presId="urn:microsoft.com/office/officeart/2005/8/layout/default"/>
    <dgm:cxn modelId="{27ED218A-7D89-4C64-8261-D12D9CB676E4}" type="presParOf" srcId="{3F413070-8772-47A0-8D3C-575FA88EED88}" destId="{1B9268C5-36F5-4F55-8011-E36E8806D53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64D24-739E-4C15-B7DD-C600C5369F3B}">
      <dsp:nvSpPr>
        <dsp:cNvPr id="0" name=""/>
        <dsp:cNvSpPr/>
      </dsp:nvSpPr>
      <dsp:spPr>
        <a:xfrm>
          <a:off x="0" y="1534185"/>
          <a:ext cx="11733196" cy="327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26" tIns="1353820" rIns="91062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38.03.04 – «Государственное и муниципальное управление» (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бакалавриат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обучения, нормативный срок обучения: очная – 4 года, 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очно-заочная </a:t>
          </a: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4 года 8 месяцев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38.04.04 – «Государственное и муниципальное управление» (магистратура)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обучения, нормативный срок обучения: очная – 2 года, заочная – 2 года 4 месяца</a:t>
          </a:r>
        </a:p>
      </dsp:txBody>
      <dsp:txXfrm>
        <a:off x="0" y="1534185"/>
        <a:ext cx="11733196" cy="3276000"/>
      </dsp:txXfrm>
    </dsp:sp>
    <dsp:sp modelId="{BA228C40-2661-41C7-A996-D8BD3B249E5A}">
      <dsp:nvSpPr>
        <dsp:cNvPr id="0" name=""/>
        <dsp:cNvSpPr/>
      </dsp:nvSpPr>
      <dsp:spPr>
        <a:xfrm>
          <a:off x="586659" y="574785"/>
          <a:ext cx="8213237" cy="1918800"/>
        </a:xfrm>
        <a:prstGeom prst="round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0441" tIns="0" rIns="31044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Кафедра осуществляет подготовку по следующим направлениям:</a:t>
          </a:r>
        </a:p>
      </dsp:txBody>
      <dsp:txXfrm>
        <a:off x="680327" y="668453"/>
        <a:ext cx="8025901" cy="173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263A2-ECCF-4433-93F9-1065A3C074DE}">
      <dsp:nvSpPr>
        <dsp:cNvPr id="0" name=""/>
        <dsp:cNvSpPr/>
      </dsp:nvSpPr>
      <dsp:spPr>
        <a:xfrm>
          <a:off x="52" y="22044"/>
          <a:ext cx="4986029" cy="1853110"/>
        </a:xfrm>
        <a:prstGeom prst="rect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38.03.04 «Государственное и муниципальное управление» (</a:t>
          </a:r>
          <a:r>
            <a:rPr lang="ru-RU" sz="3000" b="1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бакалавриат</a:t>
          </a:r>
          <a:r>
            <a:rPr lang="ru-RU" sz="3000" b="1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)</a:t>
          </a:r>
          <a:endParaRPr lang="ru-RU" sz="3000" kern="1200" dirty="0"/>
        </a:p>
      </dsp:txBody>
      <dsp:txXfrm>
        <a:off x="52" y="22044"/>
        <a:ext cx="4986029" cy="1853110"/>
      </dsp:txXfrm>
    </dsp:sp>
    <dsp:sp modelId="{293058BF-754A-477B-B3EF-F94B1A2BEFC6}">
      <dsp:nvSpPr>
        <dsp:cNvPr id="0" name=""/>
        <dsp:cNvSpPr/>
      </dsp:nvSpPr>
      <dsp:spPr>
        <a:xfrm>
          <a:off x="52" y="1875154"/>
          <a:ext cx="4986029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Профильная математика (ЕГЭ)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Обществознание (ЕГЭ)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Русский язык (ЕГЭ)</a:t>
          </a:r>
          <a:endParaRPr lang="ru-RU" sz="3000" kern="1200" dirty="0"/>
        </a:p>
      </dsp:txBody>
      <dsp:txXfrm>
        <a:off x="52" y="1875154"/>
        <a:ext cx="4986029" cy="2431898"/>
      </dsp:txXfrm>
    </dsp:sp>
    <dsp:sp modelId="{EFFBEA95-5B3F-4049-A325-4D6FADF46825}">
      <dsp:nvSpPr>
        <dsp:cNvPr id="0" name=""/>
        <dsp:cNvSpPr/>
      </dsp:nvSpPr>
      <dsp:spPr>
        <a:xfrm>
          <a:off x="5684126" y="22044"/>
          <a:ext cx="4986029" cy="1853110"/>
        </a:xfrm>
        <a:prstGeom prst="rect">
          <a:avLst/>
        </a:prstGeom>
        <a:solidFill>
          <a:srgbClr val="FF0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coolSlan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38.04.04 «Государственное и муниципальное управление» (магистратура)</a:t>
          </a:r>
          <a:endParaRPr lang="ru-RU" sz="3000" kern="1200" dirty="0"/>
        </a:p>
      </dsp:txBody>
      <dsp:txXfrm>
        <a:off x="5684126" y="22044"/>
        <a:ext cx="4986029" cy="1853110"/>
      </dsp:txXfrm>
    </dsp:sp>
    <dsp:sp modelId="{95348AD0-45B9-4DF1-A3A7-1182CAEA3105}">
      <dsp:nvSpPr>
        <dsp:cNvPr id="0" name=""/>
        <dsp:cNvSpPr/>
      </dsp:nvSpPr>
      <dsp:spPr>
        <a:xfrm>
          <a:off x="5684126" y="1875154"/>
          <a:ext cx="4986029" cy="2431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Управление государственное, муниципальное и человеческими ресурсами (вступительный экзамен)</a:t>
          </a:r>
          <a:endParaRPr lang="ru-RU" sz="3000" kern="1200" dirty="0"/>
        </a:p>
      </dsp:txBody>
      <dsp:txXfrm>
        <a:off x="5684126" y="1875154"/>
        <a:ext cx="4986029" cy="2431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7EF8-F6E5-47BC-990A-313BA97E1C4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0587-C2B2-4FEE-91FC-3B260671D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B0587-C2B2-4FEE-91FC-3B260671D6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5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B0587-C2B2-4FEE-91FC-3B260671D6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2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3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1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9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0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7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5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9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9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C576-025E-4C87-A847-63E95789067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1F7E-0288-448D-BBC8-7E7AD51C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5733" y="0"/>
            <a:ext cx="1640345" cy="25146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514601"/>
            <a:ext cx="3906078" cy="43433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2887" y="2580999"/>
            <a:ext cx="3187148" cy="2209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РОСТОВСКИЙ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ГОСУДАРСТВЕННЫЙ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УНИВЕРСИТЕТ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ПУТЕЙ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887" y="5843656"/>
            <a:ext cx="3187148" cy="108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РГУПС</a:t>
            </a:r>
          </a:p>
        </p:txBody>
      </p:sp>
      <p:pic>
        <p:nvPicPr>
          <p:cNvPr id="1030" name="Picture 6" descr="http://old.iltumen.ru/sites/default/files/img_news/1_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8" y="-240631"/>
            <a:ext cx="828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992218" y="5396948"/>
            <a:ext cx="7941364" cy="146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b="1" u="sng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МУНИЦИПАЛЬНОЕ УПРАВЛЕНИЕ»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" y="-1"/>
            <a:ext cx="2265733" cy="25146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163297" y="371474"/>
            <a:ext cx="1939140" cy="1771649"/>
          </a:xfrm>
          <a:prstGeom prst="flowChartConnector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221875" y="2073829"/>
            <a:ext cx="1770342" cy="44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EAEAEA"/>
                </a:solidFill>
              </a:rPr>
              <a:t>GMU@RGUPS.RU</a:t>
            </a:r>
            <a:endParaRPr lang="ru-RU" sz="1600" b="1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1" name="Рисунок 10" descr="IMG_7433.JPG">
            <a:extLst>
              <a:ext uri="{FF2B5EF4-FFF2-40B4-BE49-F238E27FC236}">
                <a16:creationId xmlns:a16="http://schemas.microsoft.com/office/drawing/2014/main" xmlns="" id="{1B4D9829-0795-4C86-AF5F-BA33AEC880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66" y="-17299"/>
            <a:ext cx="5402344" cy="3637579"/>
          </a:xfrm>
          <a:prstGeom prst="rect">
            <a:avLst/>
          </a:prstGeom>
        </p:spPr>
      </p:pic>
      <p:pic>
        <p:nvPicPr>
          <p:cNvPr id="12" name="Рисунок 11" descr="IMG_7407.JPG">
            <a:extLst>
              <a:ext uri="{FF2B5EF4-FFF2-40B4-BE49-F238E27FC236}">
                <a16:creationId xmlns:a16="http://schemas.microsoft.com/office/drawing/2014/main" xmlns="" id="{855B417B-A3B6-4146-BB3D-2BD814C97F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425" y="1818040"/>
            <a:ext cx="5402344" cy="3637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2405" y="3761248"/>
            <a:ext cx="2067857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СТАДИОН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4338" y="1062836"/>
            <a:ext cx="2740519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ЗАЛЫ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2417373" y="4582936"/>
            <a:ext cx="1378463" cy="125939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2367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2" name="Рисунок 11" descr="IMG_7422.JPG">
            <a:extLst>
              <a:ext uri="{FF2B5EF4-FFF2-40B4-BE49-F238E27FC236}">
                <a16:creationId xmlns:a16="http://schemas.microsoft.com/office/drawing/2014/main" xmlns="" id="{1F8996FD-5A46-4EB6-8C1E-486DC2E739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8" y="438892"/>
            <a:ext cx="5850194" cy="4128091"/>
          </a:xfrm>
          <a:prstGeom prst="rect">
            <a:avLst/>
          </a:prstGeom>
        </p:spPr>
      </p:pic>
      <p:pic>
        <p:nvPicPr>
          <p:cNvPr id="13" name="Рисунок 12" descr="IMG_7416.JPG">
            <a:extLst>
              <a:ext uri="{FF2B5EF4-FFF2-40B4-BE49-F238E27FC236}">
                <a16:creationId xmlns:a16="http://schemas.microsoft.com/office/drawing/2014/main" xmlns="" id="{2CC6D16F-15C8-42E9-8974-C166152C30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10" y="432164"/>
            <a:ext cx="5850194" cy="41252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78229" y="4822534"/>
            <a:ext cx="4838356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ПЛАВАТЕЛЬНЫЙ БАССЕЙН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427" y="4822534"/>
            <a:ext cx="4838356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ТРЕНАЖЕРНЫЙ ЗАЛ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4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4" name="Рисунок 13" descr="_MG_4938.JPG">
            <a:extLst>
              <a:ext uri="{FF2B5EF4-FFF2-40B4-BE49-F238E27FC236}">
                <a16:creationId xmlns:a16="http://schemas.microsoft.com/office/drawing/2014/main" xmlns="" id="{B429CADA-072C-4C78-B864-0BBF9CDA26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352" y="86627"/>
            <a:ext cx="9295827" cy="493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46708" y="5152660"/>
            <a:ext cx="5574294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НАУЧНО-ТЕХНИЧЕСКАЯ БИБЛИОТЕКА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5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1" name="Рисунок 10" descr="IMG_7556.JPG">
            <a:extLst>
              <a:ext uri="{FF2B5EF4-FFF2-40B4-BE49-F238E27FC236}">
                <a16:creationId xmlns:a16="http://schemas.microsoft.com/office/drawing/2014/main" xmlns="" id="{8FB92563-F984-41E2-BDDE-03E050927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39" y="78451"/>
            <a:ext cx="4759464" cy="4743807"/>
          </a:xfrm>
          <a:prstGeom prst="rect">
            <a:avLst/>
          </a:prstGeom>
        </p:spPr>
      </p:pic>
      <p:pic>
        <p:nvPicPr>
          <p:cNvPr id="12" name="Рисунок 11" descr="IMG_7557.JPG">
            <a:extLst>
              <a:ext uri="{FF2B5EF4-FFF2-40B4-BE49-F238E27FC236}">
                <a16:creationId xmlns:a16="http://schemas.microsoft.com/office/drawing/2014/main" xmlns="" id="{73A52F9B-EFCA-4898-BB8F-D0D3137EB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795" y="78451"/>
            <a:ext cx="4759464" cy="47438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03795" y="4982961"/>
            <a:ext cx="4759464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АУДИТОРИИ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4339" y="4982961"/>
            <a:ext cx="4759464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ЛАБОРАТОРНЫЙ КОМПЛЕКС ДЛЯ ПРОВЕДЕНИЯ ЗАНЯТИЙ ПО ПСИХОЛОГИИ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4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935532" y="69311"/>
            <a:ext cx="10194583" cy="1043475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ДЛЯ РАЗВИТИЯ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87453" y="471478"/>
            <a:ext cx="6096000" cy="53356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университете реализуется система студенческого самоуправления: функционируют студенческая первичная организация профсоюза железнодорожников и транспортных строителей; студенческое научное общество; студенческие отряды (проводников, строительные, педагогические и др.).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целенаправленная работа по гражданскому, духовно-нравственному, патриотическому воспитанию студентов, формированию у молодежи стремления к здоровому образу жизни.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воспитания и развития компетенций обучающихся ФГБОУ ВО РГУПС ориентирована на формирование культуры межнациональных отношений, развития межкультурного диалога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интеркультурного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взаимодействия. Проводятся форумы межнациональной дружбы и мирного сосуществования народов Юга России и ближнего зарубежья.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2015_09_02_21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" y="591048"/>
            <a:ext cx="3716087" cy="23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AFAB38-CA21-4B01-A5E5-9056082DC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2871019"/>
            <a:ext cx="4863828" cy="27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2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121" y="4837959"/>
            <a:ext cx="11469757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обеспечены питанием (столовая, два кафе, буфеты в учебных корпусах и студенческих общежитиях). Иногородние студенты проживают в 4-х комфортабельных общежитиях в парковой зоне университета. Имеется консультационно-диагностическая поликлиника.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3932903" y="94171"/>
            <a:ext cx="7354528" cy="1043475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СТУДЕНЧЕСКИЙ БЫТ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" name="Рисунок 13" descr="_MG_4910.JPG">
            <a:extLst>
              <a:ext uri="{FF2B5EF4-FFF2-40B4-BE49-F238E27FC236}">
                <a16:creationId xmlns:a16="http://schemas.microsoft.com/office/drawing/2014/main" xmlns="" id="{91401A4A-0850-4B16-9B09-98710F9369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06" y="759444"/>
            <a:ext cx="6000350" cy="4026044"/>
          </a:xfrm>
          <a:prstGeom prst="rect">
            <a:avLst/>
          </a:prstGeom>
        </p:spPr>
      </p:pic>
      <p:pic>
        <p:nvPicPr>
          <p:cNvPr id="15" name="Рисунок 14" descr="_MG_4971.JPG">
            <a:extLst>
              <a:ext uri="{FF2B5EF4-FFF2-40B4-BE49-F238E27FC236}">
                <a16:creationId xmlns:a16="http://schemas.microsoft.com/office/drawing/2014/main" xmlns="" id="{E7F38F3A-EAC5-4EC4-9923-CE54B7B5F0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72" y="759444"/>
            <a:ext cx="5406386" cy="40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4" name="Рисунок 13" descr="_MG_4968.JPG">
            <a:extLst>
              <a:ext uri="{FF2B5EF4-FFF2-40B4-BE49-F238E27FC236}">
                <a16:creationId xmlns:a16="http://schemas.microsoft.com/office/drawing/2014/main" xmlns="" id="{E4EA62D0-8A3C-4B2A-8A80-F53C463A9C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42" y="165568"/>
            <a:ext cx="5092228" cy="4983948"/>
          </a:xfrm>
          <a:prstGeom prst="rect">
            <a:avLst/>
          </a:prstGeom>
        </p:spPr>
      </p:pic>
      <p:pic>
        <p:nvPicPr>
          <p:cNvPr id="16" name="Рисунок 15" descr="_MG_4959.JPG">
            <a:extLst>
              <a:ext uri="{FF2B5EF4-FFF2-40B4-BE49-F238E27FC236}">
                <a16:creationId xmlns:a16="http://schemas.microsoft.com/office/drawing/2014/main" xmlns="" id="{B255D316-4AFB-4A3B-9FAE-D61A50462D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09" y="271447"/>
            <a:ext cx="5313665" cy="48780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0545" y="5237439"/>
            <a:ext cx="5574294" cy="56140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ПОЛИКЛИНИКА РГУПС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8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303" y="669302"/>
            <a:ext cx="11927891" cy="460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Военный учебный центр (ВУЦ) является структурным подразделением ФГБОУ ВО «Ростовский государственный университет путей сообщения».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3500283" y="123783"/>
            <a:ext cx="8062451" cy="1015663"/>
          </a:xfrm>
        </p:spPr>
        <p:txBody>
          <a:bodyPr>
            <a:normAutofit fontScale="90000"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ВОЕННЫЙ УЧЕБНЫЙ ЦЕНТР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701973"/>
              </p:ext>
            </p:extLst>
          </p:nvPr>
        </p:nvGraphicFramePr>
        <p:xfrm>
          <a:off x="3159715" y="904568"/>
          <a:ext cx="8901345" cy="486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113421"/>
              </p:ext>
            </p:extLst>
          </p:nvPr>
        </p:nvGraphicFramePr>
        <p:xfrm>
          <a:off x="3106604" y="4228239"/>
          <a:ext cx="8966427" cy="691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Объект 2"/>
          <p:cNvSpPr txBox="1">
            <a:spLocks/>
          </p:cNvSpPr>
          <p:nvPr/>
        </p:nvSpPr>
        <p:spPr>
          <a:xfrm>
            <a:off x="175216" y="4249376"/>
            <a:ext cx="2299962" cy="168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http://www.rgups.ru/site/assets/files/120187/8.jpg">
            <a:extLst>
              <a:ext uri="{FF2B5EF4-FFF2-40B4-BE49-F238E27FC236}">
                <a16:creationId xmlns:a16="http://schemas.microsoft.com/office/drawing/2014/main" xmlns="" id="{4B0AA1C4-00E5-4D4C-91E0-24012E79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" y="1260344"/>
            <a:ext cx="3972179" cy="35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rgups.ru/site/assets/files/120187/6.jpg">
            <a:extLst>
              <a:ext uri="{FF2B5EF4-FFF2-40B4-BE49-F238E27FC236}">
                <a16:creationId xmlns:a16="http://schemas.microsoft.com/office/drawing/2014/main" xmlns="" id="{742B41A5-3AB2-4814-A6F4-A5EA1797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1" y="1260344"/>
            <a:ext cx="4101573" cy="35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608587"/>
              </p:ext>
            </p:extLst>
          </p:nvPr>
        </p:nvGraphicFramePr>
        <p:xfrm>
          <a:off x="43070" y="0"/>
          <a:ext cx="12148930" cy="574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384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31225" y="367748"/>
            <a:ext cx="5700091" cy="388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Ростовского государственного университета путей сообщения нацелена на формирование успешного молодого специалиста, гражданина, востребованного в жизни. Для нашего учебного заведения, которое ведет подготовку специалистов не только для предприятий транспорта, но и для органов власти и управления всех ветвей и уровней, эта концепция наиболее актуальна.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Неотъемлемой частью работы университета является трудоустройство выпускников.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2021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были распределены 1113 выпускников из 1114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(99,9% от выпуска)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направление на работу получили 1047 выпускников РГУПС, что составляет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93,4%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общего выпуска, остальные выпускники предпочли иные формы занятости.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 descr="http://www.rgups.ru/site/assets/files/63292/slaid_2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" y="521737"/>
            <a:ext cx="6284286" cy="478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1121" y="0"/>
            <a:ext cx="6148181" cy="1043475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ТРУДОУСТРОЙСТВО ВЫПУСКНИКОВ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1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pic>
        <p:nvPicPr>
          <p:cNvPr id="11" name="Рисунок 10" descr="http://www.rgups.ru/site/assets/files/117242/osipo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28" y="605366"/>
            <a:ext cx="2722534" cy="367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35533" y="4400341"/>
            <a:ext cx="5037883" cy="1361846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 гуманитарного факультета Ростовского государственного университета путей сообщения – кандидат технических наук, доцент </a:t>
            </a:r>
            <a:endParaRPr lang="en-GB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Осипов Владимир Александрович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1141" y="4400340"/>
            <a:ext cx="5037883" cy="1343040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«Государственное и муниципальное управление» – Заслуженный работник культуры Российской Федерации, кандидат политических наук, доцент </a:t>
            </a:r>
            <a:endParaRPr lang="en-GB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Денисенко Иван Федорович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8971" y="115141"/>
            <a:ext cx="9996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РУКОВОДСТВО ФАКУЛЬТЕТА И КАФЕДРЫ</a:t>
            </a:r>
            <a:endParaRPr lang="ru-RU" u="sng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15" y="605365"/>
            <a:ext cx="2722534" cy="36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83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6275" y="127739"/>
            <a:ext cx="10839449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ТРУДОУСТРОЙСТВА МОЛОДЫХ СПЕЦИАЛИСТОВ ЯВЛЯЮТСЯ:</a:t>
            </a:r>
            <a:endParaRPr lang="ru-RU" sz="1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30325"/>
              </p:ext>
            </p:extLst>
          </p:nvPr>
        </p:nvGraphicFramePr>
        <p:xfrm>
          <a:off x="838199" y="13137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97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823"/>
            <a:ext cx="111632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КАФЕДРЫ «ГОСУДАРСТВЕННОЕ И МУНИЦИПАЛЬНОЕ 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УПРАВЛЕНИЕ»:</a:t>
            </a:r>
            <a:endParaRPr lang="ru-RU" sz="1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7561" y="4234835"/>
            <a:ext cx="3100180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Коровайная</a:t>
            </a:r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лександровна</a:t>
            </a:r>
            <a:endParaRPr lang="ru-RU" sz="1400" b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 департамента по взаимодействию с инвесторами АО «Корпорация. Туризм РФ».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(г. Москва).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8314" y="4234834"/>
            <a:ext cx="3163916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Михась Константин Петрович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контрактного отдела Министерства здравоохранения Краснодарского края</a:t>
            </a:r>
            <a:endParaRPr lang="ru-RU" sz="1400" dirty="0"/>
          </a:p>
          <a:p>
            <a:pPr algn="just"/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54139" y="4234834"/>
            <a:ext cx="3100180" cy="1486604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Анастасия Сергеевна</a:t>
            </a:r>
          </a:p>
          <a:p>
            <a:pPr algn="ctr"/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отдела кадров, профессионального обеспечения и психологической подготовки Главного управления МЧС по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области, </a:t>
            </a:r>
            <a:r>
              <a:rPr lang="ru-RU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лейтенант внутренней службы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8499F9-2C35-46FA-9E74-F9AFB79E5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77"/>
          <a:stretch/>
        </p:blipFill>
        <p:spPr>
          <a:xfrm>
            <a:off x="9189610" y="875904"/>
            <a:ext cx="2429238" cy="3166701"/>
          </a:xfrm>
          <a:prstGeom prst="rect">
            <a:avLst/>
          </a:prstGeom>
        </p:spPr>
      </p:pic>
      <p:pic>
        <p:nvPicPr>
          <p:cNvPr id="19" name="Picture 4" descr="http://www.rgups.ru/site/assets/files/117242/image001.400x0-is.jpg">
            <a:extLst>
              <a:ext uri="{FF2B5EF4-FFF2-40B4-BE49-F238E27FC236}">
                <a16:creationId xmlns:a16="http://schemas.microsoft.com/office/drawing/2014/main" xmlns="" id="{CB304D81-A697-44F4-80A7-45D9C9F4E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9" r="16021"/>
          <a:stretch/>
        </p:blipFill>
        <p:spPr bwMode="auto">
          <a:xfrm>
            <a:off x="4826869" y="875905"/>
            <a:ext cx="2419351" cy="31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4" y="923501"/>
            <a:ext cx="2412874" cy="3221186"/>
          </a:xfrm>
        </p:spPr>
      </p:pic>
    </p:spTree>
    <p:extLst>
      <p:ext uri="{BB962C8B-B14F-4D97-AF65-F5344CB8AC3E}">
        <p14:creationId xmlns:p14="http://schemas.microsoft.com/office/powerpoint/2010/main" val="33173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823"/>
            <a:ext cx="111632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КАФЕДРЫ «ГОСУДАРСТВЕННОЕ И МУНИЦИПАЛЬНОЕ УПРАВЛЕНИЕ»:</a:t>
            </a:r>
            <a:endParaRPr lang="ru-RU" sz="1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http://www.rgups.ru/site/assets/files/117242/rom.487x0-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/>
          <a:stretch/>
        </p:blipFill>
        <p:spPr bwMode="auto">
          <a:xfrm>
            <a:off x="9113591" y="923552"/>
            <a:ext cx="2581275" cy="32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854139" y="4310490"/>
            <a:ext cx="3100180" cy="1486604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Ромашенко Николай Владимирович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Законодательного Собрания Ростовской области, Руководитель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Ростовского регионального отделения Всероссийской общественной организации «Молодая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Гвардия».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России»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8314" y="4275581"/>
            <a:ext cx="3163916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Горячева Анна Александровна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по работе с обращениями граждан контрольно-организационного отдела администрации Первомайского района города Ростова-на-Дону.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0056" y="4275580"/>
            <a:ext cx="3100180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Харенкова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Александровна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гимнастка, мастер спорта России международного класса, член сборной команды Российской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portgymrus.ru/uploads/players/avatar/164/32595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79" y="923500"/>
            <a:ext cx="2589733" cy="32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70" y="936883"/>
            <a:ext cx="2476689" cy="3187144"/>
          </a:xfrm>
        </p:spPr>
      </p:pic>
    </p:spTree>
    <p:extLst>
      <p:ext uri="{BB962C8B-B14F-4D97-AF65-F5344CB8AC3E}">
        <p14:creationId xmlns:p14="http://schemas.microsoft.com/office/powerpoint/2010/main" val="260856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823"/>
            <a:ext cx="111632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КАФЕДРЫ «ГОСУДАРСТВЕННОЕ И МУНИЦИПАЛЬНОЕ УПРАВЛЕНИЕ»:</a:t>
            </a:r>
            <a:endParaRPr lang="ru-RU" sz="1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7561" y="4275582"/>
            <a:ext cx="3100180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Диана Петровна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общего отдела Администрации Средне-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Чугурского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Кущёвского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Краснодарского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8315" y="4275582"/>
            <a:ext cx="3163916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Деев Владислав Александрович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государственных пособий семьям с детьми управления адресной поддержки населения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развития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54140" y="4295283"/>
            <a:ext cx="3100180" cy="1486604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Латыров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Заурбек </a:t>
            </a:r>
            <a:r>
              <a:rPr lang="ru-RU" sz="1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Намазанович</a:t>
            </a:r>
            <a:endParaRPr lang="ru-RU" sz="1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 общественно-политического развития Управления внутренней политики Администрации Главы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Республики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Ингушетия.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www.rgups.ru/site/assets/files/117242/image001-2.391x0-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486" r="34985"/>
          <a:stretch/>
        </p:blipFill>
        <p:spPr bwMode="auto">
          <a:xfrm>
            <a:off x="4819324" y="876452"/>
            <a:ext cx="2421355" cy="317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2" y="1017749"/>
            <a:ext cx="2353439" cy="3141840"/>
          </a:xfrm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0" y="876452"/>
            <a:ext cx="2598102" cy="31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40823"/>
            <a:ext cx="1116329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ВЫПУСКНИКИ КАФЕДРЫ «ГОСУДАРСТВЕННОЕ И МУНИЦИПАЛЬНОЕ УПРАВЛЕНИЕ»:</a:t>
            </a:r>
            <a:endParaRPr lang="ru-RU" sz="16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7561" y="4275582"/>
            <a:ext cx="3100180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Шлеверда</a:t>
            </a:r>
            <a:r>
              <a:rPr lang="ru-RU" sz="1400" b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Яна Игоревна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Федерального государственного бюджетного учреждения «Центр лабораторного анализа и технических измерений по Южному федеральному округу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8316" y="4336029"/>
            <a:ext cx="3163916" cy="1506305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Ларин Сергей Владимирович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фонда имущества Ростовской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54140" y="4295283"/>
            <a:ext cx="3100180" cy="1486604"/>
          </a:xfrm>
          <a:prstGeom prst="round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Дмитренко Диана Дмитриевна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специалист управления экономического контроля Администрации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65" y="677311"/>
            <a:ext cx="2627679" cy="3507951"/>
          </a:xfrm>
        </p:spPr>
      </p:pic>
      <p:pic>
        <p:nvPicPr>
          <p:cNvPr id="2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21" y="677311"/>
            <a:ext cx="2630962" cy="3507951"/>
          </a:xfrm>
          <a:prstGeom prst="rect">
            <a:avLst/>
          </a:prstGeom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2" y="923501"/>
            <a:ext cx="2305478" cy="32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6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91050" cy="43244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324426"/>
            <a:ext cx="2962275" cy="25335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62275" y="4324426"/>
            <a:ext cx="1628775" cy="253357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282394" y="4512755"/>
            <a:ext cx="2360828" cy="2156914"/>
          </a:xfrm>
          <a:prstGeom prst="flowChartConnector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887" y="85449"/>
            <a:ext cx="3187148" cy="2209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РОСТОВСКИЙ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ГОСУДАРСТВЕННЫЙ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УНИВЕРСИТЕТ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ПУТЕЙ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262" y="3396006"/>
            <a:ext cx="3187148" cy="108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РГУПС</a:t>
            </a:r>
          </a:p>
        </p:txBody>
      </p:sp>
      <p:pic>
        <p:nvPicPr>
          <p:cNvPr id="7172" name="Picture 4" descr="https://iqvector.ru/static/university/universities/e8/85/e885abd48bdfc0e11ccfa03bfbd7a34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-18971"/>
            <a:ext cx="7600950" cy="43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25423" y="4785360"/>
            <a:ext cx="6096000" cy="15709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(863) 27-26-581 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кафедры: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gmu@rgups.ru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25423" y="4381340"/>
            <a:ext cx="2296768" cy="455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u="sng" dirty="0"/>
              <a:t>КОНТАКТЫ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17233" y="4787744"/>
            <a:ext cx="5077126" cy="106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гуманитарного факультета в </a:t>
            </a:r>
            <a:r>
              <a:rPr lang="en-GB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https://www.instagram.com/rgups_gum/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0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3656" y="19219"/>
            <a:ext cx="1050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</a:rPr>
              <a:t>ПРОФЕССОРСКО-ПРЕПОДАВАТЕЛЬСКИЙ СОСТАВ КАФЕДРЫ</a:t>
            </a:r>
            <a:endParaRPr lang="ru-RU" sz="2400" u="sng" dirty="0"/>
          </a:p>
        </p:txBody>
      </p:sp>
      <p:pic>
        <p:nvPicPr>
          <p:cNvPr id="1026" name="Picture 2" descr="http://www.rgups.ru/site/assets/files/50332/foto_pps_kafed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75" y="658138"/>
            <a:ext cx="8681988" cy="50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872" y="514350"/>
            <a:ext cx="6756952" cy="5054032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направление «Государственное и муниципальное управление» является одним из самых востребованных среди абитуриентов. И это не случайно. Популярность направления объясняется реальной возможностью получить знания и качества личности, которые позволят стать современным специалистом в области управления людьми, организационными и общественными процессами, при этом возможно непосредственное участие в решении актуальных проблем государственного и муниципального управления, в реализации национальных проектов, в модернизации социальной действительности, условий развития общества и государства.</a:t>
            </a:r>
          </a:p>
          <a:p>
            <a:pPr marL="0" indent="0" algn="just" fontAlgn="base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подготовки бакалавров и магистров по направлению «Государственное и муниципальное управление» в полной мере отражает отечественный и зарубежный опыт подготовки управленческих кадров и включает широкий круг дисциплин, ориентированных на развитие навыков политического, экономического и правового анализа.</a:t>
            </a:r>
          </a:p>
          <a:p>
            <a:endParaRPr lang="ru-RU" dirty="0"/>
          </a:p>
        </p:txBody>
      </p:sp>
      <p:pic>
        <p:nvPicPr>
          <p:cNvPr id="10248" name="Picture 8" descr="https://pbs.twimg.com/media/CzcwzWBWEAIauAD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0" y="514350"/>
            <a:ext cx="4477578" cy="48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3032528"/>
              </p:ext>
            </p:extLst>
          </p:nvPr>
        </p:nvGraphicFramePr>
        <p:xfrm>
          <a:off x="229402" y="500725"/>
          <a:ext cx="11733196" cy="538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57832" y="39060"/>
            <a:ext cx="705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</a:rPr>
              <a:t>ОБРАЗОВАТЕЛЬНЫЕ ПРОГРАММЫ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22774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6469" y="1544686"/>
            <a:ext cx="11223336" cy="393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ru-RU" sz="20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бакалавров по направлению «Государственное и муниципальное управление» осуществляется Ростовским государственным университетом путей сообщения с сентября 2013 года.</a:t>
            </a: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государственной службы, состоящей в исполнении служащими функций государства, предполагает наличие основательных знаний не только в области экономики и управления, но и в области юриспруденции, политологии, социологии, психологии. Образовательная программа в полной мере отражает передовой отечественный и зарубежный опыт подготовки управленческих кадров.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выпускников позволяет работать в законодательных и исполнительных органах государственной власти федерального и регионального уровней, органах местного самоуправления, государственных и муниципальных предприятиях и учреждениях, в системе образования, банковской сфере 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бизнесструктурах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312993" y="219122"/>
            <a:ext cx="9750288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«ГОСУДАРСТВЕННОЕ И МУНИЦИПАЛЬНОЕ УПРАВЛЕНИЕ» (БАКАЛАВРИАТ) 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76739" y="1339346"/>
            <a:ext cx="7520609" cy="4106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</a:p>
          <a:p>
            <a:pPr marL="0" indent="0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8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«Государственная и муниципальная служба»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7268" y="1874563"/>
            <a:ext cx="171450" cy="180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42184" y="2091790"/>
            <a:ext cx="7273384" cy="35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магистров по направлению «Государственное и муниципальное управление» осуществляется Ростовским государственным университетом путей сообщения с сентября 2015 года.</a:t>
            </a:r>
          </a:p>
          <a:p>
            <a:pPr indent="540385" algn="just">
              <a:lnSpc>
                <a:spcPct val="107000"/>
              </a:lnSpc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магистратуры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 с Федеральным законом «О государственной гражданской службе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могут занимать должности гражданской службы категорий «руководители», «помощники (советники)», «специалисты» высшей и главной групп должностей гражданской службы, квалификационные требования, для замещения которых требуют обязательное наличие высшего образования не ниже уровня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магистратуры.</a:t>
            </a:r>
          </a:p>
          <a:p>
            <a:pPr indent="540385" algn="just">
              <a:lnSpc>
                <a:spcPct val="107000"/>
              </a:lnSpc>
            </a:pP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nicepng.com/png/detail/260-2606366_brand-new-opportunities-to-conduct-your-research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2" y="543435"/>
            <a:ext cx="3995615" cy="51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08631" y="-22616"/>
            <a:ext cx="730693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«ГОСУДАРСТВЕННОЕ И МУНИЦИПАЛЬНОЕ УПРАВЛЕНИЕ» </a:t>
            </a:r>
            <a:b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(МАГИСТРАТУРА) 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576567" y="1414060"/>
            <a:ext cx="7520609" cy="787569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государственного и муниципального управления»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91953" y="1776864"/>
            <a:ext cx="171450" cy="180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3588774" y="128958"/>
            <a:ext cx="6980903" cy="1043475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ВСТУПИТЕЛЬНЫЕ ИСПЫТАНИЯ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70678213"/>
              </p:ext>
            </p:extLst>
          </p:nvPr>
        </p:nvGraphicFramePr>
        <p:xfrm>
          <a:off x="714664" y="864425"/>
          <a:ext cx="10670208" cy="432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670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5842337"/>
            <a:ext cx="924338" cy="10156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 r="4075"/>
          <a:stretch/>
        </p:blipFill>
        <p:spPr>
          <a:xfrm>
            <a:off x="43070" y="5963235"/>
            <a:ext cx="838199" cy="765800"/>
          </a:xfrm>
          <a:prstGeom prst="flowChartConnector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533" y="5842336"/>
            <a:ext cx="4342145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7678" y="5842335"/>
            <a:ext cx="6914322" cy="10156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4339" y="58423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EAEAEA"/>
                </a:solidFill>
              </a:rPr>
              <a:t>РОСТОВСКИЙ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ГОСУДАРСТВЕННЫЙ 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УНИВЕРСИТЕТ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ПУТЕЙ</a:t>
            </a:r>
          </a:p>
          <a:p>
            <a:r>
              <a:rPr lang="ru-RU" sz="1200" b="1" dirty="0">
                <a:solidFill>
                  <a:srgbClr val="EAEAEA"/>
                </a:solidFill>
              </a:rPr>
              <a:t>СООБЩЕНИЯ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8872" y="6036139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КАФЕДРА «ГОСУДАРСТВЕННОЕ И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Times New Roman" panose="02020603050405020304" pitchFamily="18" charset="0"/>
              </a:rPr>
              <a:t>МУНИЦИПАЛЬНОЕ УПРАВЛЕНИЕ»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326757" y="6196842"/>
            <a:ext cx="1876437" cy="440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EAEAEA"/>
                </a:solidFill>
              </a:rPr>
              <a:t>GMU@RGUPS.RU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9289" y="469915"/>
            <a:ext cx="11628356" cy="111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РГУПС для достижения результатов обучения, запланированных в основной профессиональной образовательной программе высшего образования, развития талантов и способностей обучающихся имеется необходимая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инфраструктура.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2776063" y="-7795"/>
            <a:ext cx="7000568" cy="1132385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 ДЛЯ РАЗВИТИЯ</a:t>
            </a: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29756"/>
              </p:ext>
            </p:extLst>
          </p:nvPr>
        </p:nvGraphicFramePr>
        <p:xfrm>
          <a:off x="1365774" y="3429000"/>
          <a:ext cx="10019098" cy="15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cUdBSIVnV5M.jpg">
            <a:extLst>
              <a:ext uri="{FF2B5EF4-FFF2-40B4-BE49-F238E27FC236}">
                <a16:creationId xmlns:a16="http://schemas.microsoft.com/office/drawing/2014/main" xmlns="" id="{B38AB7D5-3D93-47B5-B950-3463EE9BA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5732" y="1096472"/>
            <a:ext cx="5981230" cy="4019505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706645" y="5219186"/>
            <a:ext cx="7337356" cy="561402"/>
            <a:chOff x="0" y="902716"/>
            <a:chExt cx="3130968" cy="1878583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0" y="902719"/>
              <a:ext cx="3130968" cy="187858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0" y="902716"/>
              <a:ext cx="3130968" cy="187858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ДВОРЕЦ КУЛЬТУРЫ (С ЗАЛОМ НА 800 МЕСТ)</a:t>
              </a:r>
              <a:endParaRPr lang="ru-RU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3478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1488</Words>
  <Application>Microsoft Office PowerPoint</Application>
  <PresentationFormat>Широкоэкранный</PresentationFormat>
  <Paragraphs>336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«ГОСУДАРСТВЕННОЕ И МУНИЦИПАЛЬНОЕ УПРАВЛЕНИЕ» (БАКАЛАВРИАТ)  </vt:lpstr>
      <vt:lpstr>«ГОСУДАРСТВЕННОЕ И МУНИЦИПАЛЬНОЕ УПРАВЛЕНИЕ»  (МАГИСТРАТУРА)  </vt:lpstr>
      <vt:lpstr>ВСТУПИТЕЛЬНЫЕ ИСПЫТАНИЯ </vt:lpstr>
      <vt:lpstr>МЕСТО ДЛЯ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 ДЛЯ РАЗВИТИЯ </vt:lpstr>
      <vt:lpstr>СТУДЕНЧЕСКИЙ БЫТ </vt:lpstr>
      <vt:lpstr>Презентация PowerPoint</vt:lpstr>
      <vt:lpstr>ВОЕННЫЙ УЧЕБНЫЙ ЦЕНТР </vt:lpstr>
      <vt:lpstr>Презентация PowerPoint</vt:lpstr>
      <vt:lpstr>ТРУДОУСТРОЙСТВО ВЫПУСКНИКОВ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Денисенко Иван Федорович</cp:lastModifiedBy>
  <cp:revision>138</cp:revision>
  <dcterms:created xsi:type="dcterms:W3CDTF">2021-10-11T04:59:20Z</dcterms:created>
  <dcterms:modified xsi:type="dcterms:W3CDTF">2023-10-05T06:37:31Z</dcterms:modified>
</cp:coreProperties>
</file>