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98" r:id="rId3"/>
    <p:sldId id="300" r:id="rId4"/>
    <p:sldId id="292" r:id="rId5"/>
    <p:sldId id="290" r:id="rId6"/>
    <p:sldId id="276" r:id="rId7"/>
    <p:sldId id="295" r:id="rId8"/>
    <p:sldId id="305" r:id="rId9"/>
    <p:sldId id="296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14" autoAdjust="0"/>
    <p:restoredTop sz="94660"/>
  </p:normalViewPr>
  <p:slideViewPr>
    <p:cSldViewPr>
      <p:cViewPr varScale="1">
        <p:scale>
          <a:sx n="73" d="100"/>
          <a:sy n="73" d="100"/>
        </p:scale>
        <p:origin x="-44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77102-231D-4954-A0ED-54556F39173E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140A-633A-4125-A463-BC9C1E82DA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77102-231D-4954-A0ED-54556F39173E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140A-633A-4125-A463-BC9C1E82DA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77102-231D-4954-A0ED-54556F39173E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140A-633A-4125-A463-BC9C1E82DA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77102-231D-4954-A0ED-54556F39173E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140A-633A-4125-A463-BC9C1E82DA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77102-231D-4954-A0ED-54556F39173E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140A-633A-4125-A463-BC9C1E82DA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77102-231D-4954-A0ED-54556F39173E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140A-633A-4125-A463-BC9C1E82DA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77102-231D-4954-A0ED-54556F39173E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140A-633A-4125-A463-BC9C1E82DA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77102-231D-4954-A0ED-54556F39173E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140A-633A-4125-A463-BC9C1E82DA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77102-231D-4954-A0ED-54556F39173E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140A-633A-4125-A463-BC9C1E82DA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77102-231D-4954-A0ED-54556F39173E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140A-633A-4125-A463-BC9C1E82DA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77102-231D-4954-A0ED-54556F39173E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140A-633A-4125-A463-BC9C1E82DA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77102-231D-4954-A0ED-54556F39173E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8140A-633A-4125-A463-BC9C1E82DAD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microsoft.com/office/2007/relationships/media" Target="../media/media4.mp3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microsoft.com/office/2007/relationships/media" Target="../media/media6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ello_html_m5be09aa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30dd2292b4e3eff576b7afaeb0e0b12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71400"/>
            <a:ext cx="9144000" cy="68674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43608" y="692696"/>
            <a:ext cx="7056784" cy="4494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0"/>
              </a:spcAft>
            </a:pPr>
            <a:r>
              <a:rPr lang="ru-RU" sz="5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Героические образы в музыке, литературе, изобразительном искусстве</a:t>
            </a:r>
            <a:endParaRPr lang="ru-RU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574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5281239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3767" y="156622"/>
            <a:ext cx="9144000" cy="6915170"/>
          </a:xfrm>
        </p:spPr>
      </p:pic>
      <p:pic>
        <p:nvPicPr>
          <p:cNvPr id="2050" name="Picture 2" descr="https://782329.selcdn.ru/leonardo/uploadsForSiteId/200479/texteditor/44d3e8c8-f6b3-4ef8-a698-409fb694791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0140" y="-243408"/>
            <a:ext cx="9725025" cy="7315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7699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6" name="Picture 4" descr="https://cf3.ppt-online.org/files3/slide/j/JsZmSu5pV3h7qz1iYxocU9dr6vCXLgWMQayelw/slide-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10459117" cy="70874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2833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ello_html_m5be09aa3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2.Незнайка-фон на рассказ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084637" y="6370637"/>
            <a:ext cx="487363" cy="487363"/>
          </a:xfrm>
          <a:prstGeom prst="rect">
            <a:avLst/>
          </a:prstGeom>
        </p:spPr>
      </p:pic>
      <p:pic>
        <p:nvPicPr>
          <p:cNvPr id="7" name="Рисунок 6" descr="https://urok.1sept.ru/articles/676628/9.JPG"/>
          <p:cNvPicPr/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43006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487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2" name="Picture 4" descr="https://avatars.mds.yandex.net/i?id=34c88db07d0eb4793f06ada76f1c35a6fea769b4-4217228-images-thumbs&amp;n=1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9573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5.Катюша (minus)-3кл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328318" y="6336989"/>
            <a:ext cx="487363" cy="487363"/>
          </a:xfrm>
          <a:prstGeom prst="rect">
            <a:avLst/>
          </a:prstGeom>
        </p:spPr>
      </p:pic>
      <p:pic>
        <p:nvPicPr>
          <p:cNvPr id="8194" name="Picture 2" descr="https://thepresentation.ru/img/tmb/2/160649/afd82f98d2692a3ac0ea30e33a22d089-800x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ttps://sp72ru.ru/wp-content/uploads/2022/03/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252520" cy="67413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9308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pic.rutubelist.ru/video/ab/fe/abfe814a71680be6177d4a1339df550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7614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52812396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004" y="0"/>
            <a:ext cx="9144000" cy="6915170"/>
          </a:xfrm>
        </p:spPr>
      </p:pic>
      <p:pic>
        <p:nvPicPr>
          <p:cNvPr id="5" name="6.фон вес бомба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69631" y="6212711"/>
            <a:ext cx="487363" cy="48736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9004" y="1230372"/>
            <a:ext cx="9001000" cy="445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4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Сегодня на уроке я узнал….</a:t>
            </a:r>
            <a:endParaRPr lang="ru-RU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4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меня стало новым....</a:t>
            </a:r>
            <a:endParaRPr lang="ru-RU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4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Меня удивило……..</a:t>
            </a:r>
            <a:endParaRPr lang="ru-RU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4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Мне понравилось……..</a:t>
            </a:r>
            <a:endParaRPr lang="ru-RU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4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оцениваю свою работу на….</a:t>
            </a:r>
            <a:endParaRPr lang="ru-RU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899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9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341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</TotalTime>
  <Words>32</Words>
  <Application>Microsoft Office PowerPoint</Application>
  <PresentationFormat>Экран (4:3)</PresentationFormat>
  <Paragraphs>6</Paragraphs>
  <Slides>9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ученик 10</cp:lastModifiedBy>
  <cp:revision>53</cp:revision>
  <dcterms:created xsi:type="dcterms:W3CDTF">2017-10-25T14:43:18Z</dcterms:created>
  <dcterms:modified xsi:type="dcterms:W3CDTF">2024-03-27T08:01:06Z</dcterms:modified>
</cp:coreProperties>
</file>