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92" r:id="rId3"/>
    <p:sldId id="289" r:id="rId4"/>
    <p:sldId id="272" r:id="rId5"/>
    <p:sldId id="257" r:id="rId6"/>
    <p:sldId id="260" r:id="rId7"/>
    <p:sldId id="259" r:id="rId8"/>
    <p:sldId id="274" r:id="rId9"/>
    <p:sldId id="278" r:id="rId10"/>
    <p:sldId id="266" r:id="rId11"/>
    <p:sldId id="267" r:id="rId12"/>
    <p:sldId id="268" r:id="rId13"/>
    <p:sldId id="281" r:id="rId14"/>
    <p:sldId id="279" r:id="rId15"/>
    <p:sldId id="280" r:id="rId16"/>
    <p:sldId id="273" r:id="rId17"/>
    <p:sldId id="282" r:id="rId18"/>
    <p:sldId id="283" r:id="rId19"/>
    <p:sldId id="284" r:id="rId20"/>
    <p:sldId id="291" r:id="rId21"/>
    <p:sldId id="277" r:id="rId22"/>
    <p:sldId id="276" r:id="rId23"/>
    <p:sldId id="286" r:id="rId24"/>
    <p:sldId id="288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86679" autoAdjust="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2C3D867-E11D-930D-95CC-6677965C3A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DA139F-D625-3029-FF00-CF072E907B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9B37F-B8A2-4E45-AC65-6A250289FAE0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1AF1B6E-3994-AE6C-201C-C4E7D4F98A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AE0DFAD-F357-E839-95C3-83C3E9EAD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4595A8-5E03-1EC2-3DE4-AE7666BE1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E138A-51FC-3B86-9E80-31C81968C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105554-9C71-4DBB-9320-CBDED7E54F1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53A2E2B0-2FE1-3D7D-AD68-C4E58FAEA9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59C2F4AA-44AD-B6E4-2441-93193A0810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EA216A6B-8126-3083-46F4-A29F93D43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6540B6-46DC-4699-9293-840F86A556F7}" type="slidenum">
              <a:rPr lang="ru-RU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7EC09-33E2-B322-4C05-20BBFFAE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CB73-E7D3-4917-9BE4-C9787DEB909B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B2F62D-DD7D-F525-2CA3-0BFD1861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5F558-7FD8-5BEA-3601-B186A3D1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DB197-335D-42D3-83E2-6CE005A4CC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767678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7121E-F3C0-D0EC-E0C8-7C06AFAB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F37F-FEEA-4DC4-8DEC-DB3BF12000B3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3C25E6-D43F-C627-958C-3C574B2A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1472C-0255-D8C6-0396-A2A8A958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1AD72-C7C6-4313-8D6E-01F03CBD4B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63447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2EE85-64D0-A95B-FE78-C9429E71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3684-6EC0-42EB-96CF-9B6B0C6FD166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A8F2E-F58E-C3C4-5726-90538E59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C2DCD-6A93-7BB1-BF15-D960D832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5583-678D-4C6E-A4C8-CEB1B88903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46071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15BA718-4D7D-26CF-B787-18AFBDDF1D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6DC8518-83CB-5640-4E28-CCA0F57EC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ABE77FE-923E-C826-190A-CB8EF6E5B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99719-F808-45D2-AE2A-087B04A714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467650"/>
      </p:ext>
    </p:extLst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1ABF6-C9B3-00F7-36EA-659239FA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BF9F-04B4-4CA9-9A88-D1B4C731BA85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5EB52A-ADB7-D605-AFE9-BE19D4C2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D512E-0804-3BFF-2E25-CC554A7F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B5CBB-D483-402A-BEA2-CC692F1180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56991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BF35C-7993-187F-356B-75E4586B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0DD8-19BD-4C4A-BEDD-20D251D6F807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5324A-0AA3-F1B5-9CCD-59F41069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F3AD6-AC8F-98E9-BCA6-B1022B51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9B99B-6604-4451-ADDE-28B0560E90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28574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76F730B-0DA5-3C57-22B3-E36A07C4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C326-2FDE-48A8-A3C9-FAC7F21EFFEA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FB123B9-D453-CB63-6199-9D565789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03EFADD-D26A-6045-6B10-77D3BDE3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6712-8FCF-4BF0-AB7C-70FEDAE002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4734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2EF3FC2-4C29-1A13-6419-204E44CF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4778-4EF8-4B9E-AE67-52BA91D795CE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08F53DD-65DC-AF31-9BD8-569692AE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384E3A0-DB8B-B4D6-4FBC-D87A3AD5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9556D-0040-4F8B-A815-DC3489227C3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57878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D0551BA-63C4-3E89-3482-9DF0B68F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8281-17E5-4FDD-BF62-A3BC27DA126B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4642204-8552-04BB-9A4A-7FA579B8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D0E64EC-EAB2-9EB4-2DE9-546F4ADF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D8FFA-0D51-484E-A30E-AFBF794601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10514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90C0B40-F224-E348-C21F-B122C5BC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C7DF-604B-4770-8DB6-3ABF24588A3F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24AEC3F-9B23-192C-8BE7-F6614D5A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F15FC78-2889-C8F7-2664-2D308EE6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C2322-FE11-4B24-844D-50C1D1E4A8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41379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13BC3F2-1787-D252-21C9-E617B859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B619-1592-4D64-9301-BCE846C18B51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1C6D4E8-D732-FF30-AA0F-50635076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4BB69F6-8545-EA01-F826-39CB4D75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7433E-CA95-4D56-8BAB-3BF7EF3285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96978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84D5144-29E8-A1E1-4D94-9AE81438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A13AC-DED0-41E7-8CD5-1A60A96F6B3F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39977EE-9526-05E4-6C01-D6C3780E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24E330-04C0-EDF2-C278-C39828BF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BE8BD-97DB-45D6-BA18-6912AB0913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520841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169D5974-1FC3-41FC-F19A-4B959CB6DB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D677B233-CF78-DC5B-E983-155233B04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AA5B14-A1DA-3C02-16EE-6A03DE930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FFF27-F35F-43EA-B86B-F86B4261BBF4}" type="datetimeFigureOut">
              <a:rPr lang="ru-RU"/>
              <a:pPr>
                <a:defRPr/>
              </a:pPr>
              <a:t>04.12.2024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5F041-F4A0-2417-9490-AB4CF2BC2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EB4F0-70CA-D6B9-EFAF-C726E52B0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A11957-657B-45D4-BE25-34B2035C9D6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6.jpeg" /><Relationship Id="rId4" Type="http://schemas.openxmlformats.org/officeDocument/2006/relationships/image" Target="../media/image2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3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 /><Relationship Id="rId3" Type="http://schemas.openxmlformats.org/officeDocument/2006/relationships/image" Target="../media/image32.jpeg" /><Relationship Id="rId7" Type="http://schemas.openxmlformats.org/officeDocument/2006/relationships/image" Target="../media/image37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6.jpeg" /><Relationship Id="rId5" Type="http://schemas.openxmlformats.org/officeDocument/2006/relationships/image" Target="../media/image35.jpeg" /><Relationship Id="rId4" Type="http://schemas.openxmlformats.org/officeDocument/2006/relationships/image" Target="../media/image34.jpeg" /><Relationship Id="rId9" Type="http://schemas.openxmlformats.org/officeDocument/2006/relationships/image" Target="../media/image3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41.jpeg" /><Relationship Id="rId4" Type="http://schemas.openxmlformats.org/officeDocument/2006/relationships/image" Target="../media/image3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7" Type="http://schemas.openxmlformats.org/officeDocument/2006/relationships/image" Target="../media/image43.jpeg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32.jpeg" /><Relationship Id="rId5" Type="http://schemas.openxmlformats.org/officeDocument/2006/relationships/image" Target="../media/image31.jpeg" /><Relationship Id="rId4" Type="http://schemas.openxmlformats.org/officeDocument/2006/relationships/image" Target="../media/image42.em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5.jpeg" /><Relationship Id="rId4" Type="http://schemas.openxmlformats.org/officeDocument/2006/relationships/image" Target="../media/image44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7" Type="http://schemas.openxmlformats.org/officeDocument/2006/relationships/image" Target="../media/image49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8.jpeg" /><Relationship Id="rId5" Type="http://schemas.openxmlformats.org/officeDocument/2006/relationships/image" Target="../media/image47.jpeg" /><Relationship Id="rId4" Type="http://schemas.openxmlformats.org/officeDocument/2006/relationships/image" Target="../media/image46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1.jpeg" /><Relationship Id="rId4" Type="http://schemas.openxmlformats.org/officeDocument/2006/relationships/image" Target="../media/image50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54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 /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User/&#1088;&#1072;&#1073;&#1086;&#1095;&#1080;&#1081;%20&#1089;&#1090;&#1086;&#1083;/Neizvestnyy-ispolnitel_-Prosto-krasivaya-muzyka-bez-slov(muzofon.com).mp3" TargetMode="External" /><Relationship Id="rId6" Type="http://schemas.openxmlformats.org/officeDocument/2006/relationships/image" Target="../media/image62.png" /><Relationship Id="rId5" Type="http://schemas.openxmlformats.org/officeDocument/2006/relationships/image" Target="../media/image61.jpeg" /><Relationship Id="rId4" Type="http://schemas.openxmlformats.org/officeDocument/2006/relationships/image" Target="../media/image60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7" Type="http://schemas.openxmlformats.org/officeDocument/2006/relationships/image" Target="../media/image10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FA53BA-9DDA-AED2-2031-1EE14E9AB437}"/>
              </a:ext>
            </a:extLst>
          </p:cNvPr>
          <p:cNvSpPr/>
          <p:nvPr/>
        </p:nvSpPr>
        <p:spPr>
          <a:xfrm>
            <a:off x="2003319" y="620688"/>
            <a:ext cx="4657044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Открытый урок по теме:</a:t>
            </a:r>
          </a:p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 Городецкая роспись»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663C32A0-720B-BA76-0137-03C0A9429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797425"/>
            <a:ext cx="3163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Выполнила учитель:</a:t>
            </a:r>
          </a:p>
          <a:p>
            <a:pPr eaLnBrk="1" hangingPunct="1"/>
            <a:r>
              <a:rPr lang="ru-RU" altLang="en-US"/>
              <a:t> Петрова Марина Ивановна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2262EFD9-5816-8C70-FBC6-D5CF2BAE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04813"/>
            <a:ext cx="272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МБОУ Лиховская СОШ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udents.uni-vologda.ac.ru/pages/pm10/sna/images/gorodets4.jpg">
            <a:extLst>
              <a:ext uri="{FF2B5EF4-FFF2-40B4-BE49-F238E27FC236}">
                <a16:creationId xmlns:a16="http://schemas.microsoft.com/office/drawing/2014/main" id="{A2BE8CE9-74AC-5740-C4D7-58671EA2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86188"/>
            <a:ext cx="4752975" cy="24653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2C1A191A-1DDB-3869-56E0-EE2347C3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"/>
            <a:ext cx="89646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</a:br>
            <a:r>
              <a:rPr lang="ru-RU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Цветочная </a:t>
            </a:r>
          </a:p>
          <a:p>
            <a:pPr algn="ctr" eaLnBrk="1" hangingPunct="1"/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E7E7F00-D7BE-D425-F40E-91B5D519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2857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85D06947-3A98-E4B6-F0F7-1F617D37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5750"/>
            <a:ext cx="2857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>
            <a:extLst>
              <a:ext uri="{FF2B5EF4-FFF2-40B4-BE49-F238E27FC236}">
                <a16:creationId xmlns:a16="http://schemas.microsoft.com/office/drawing/2014/main" id="{B6A46948-32A0-9A0B-400C-ED5D54DA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3817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10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6064B9A-D47F-287F-8AEA-5FF832F12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600" b="1">
                <a:latin typeface="Calibri" panose="020F0502020204030204" pitchFamily="34" charset="0"/>
              </a:rPr>
              <a:t>Цветочная роспись с включением мотива </a:t>
            </a:r>
          </a:p>
          <a:p>
            <a:pPr algn="ctr" eaLnBrk="1" hangingPunct="1"/>
            <a:r>
              <a:rPr lang="ru-RU" altLang="en-US" sz="3600" b="1">
                <a:latin typeface="Calibri" panose="020F0502020204030204" pitchFamily="34" charset="0"/>
              </a:rPr>
              <a:t> «конь» и «птица»</a:t>
            </a:r>
          </a:p>
          <a:p>
            <a:pPr eaLnBrk="1" hangingPunct="1"/>
            <a:r>
              <a:rPr lang="ru-RU" altLang="en-US" sz="2400" b="1">
                <a:solidFill>
                  <a:schemeClr val="folHlink"/>
                </a:solidFill>
                <a:latin typeface="Calibri" panose="020F0502020204030204" pitchFamily="34" charset="0"/>
              </a:rPr>
              <a:t> </a:t>
            </a:r>
            <a:endParaRPr lang="ru-RU" altLang="en-US" sz="2800">
              <a:latin typeface="Calibri" panose="020F0502020204030204" pitchFamily="34" charset="0"/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946E2DAD-0F92-D401-6DE9-7076A67A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2771775" cy="297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5">
            <a:extLst>
              <a:ext uri="{FF2B5EF4-FFF2-40B4-BE49-F238E27FC236}">
                <a16:creationId xmlns:a16="http://schemas.microsoft.com/office/drawing/2014/main" id="{F821B4B4-65B5-5DFD-9717-FD964309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357313"/>
            <a:ext cx="2857500" cy="3068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students.uni-vologda.ac.ru/pages/pm10/sna/images/gorodets31.jpg">
            <a:extLst>
              <a:ext uri="{FF2B5EF4-FFF2-40B4-BE49-F238E27FC236}">
                <a16:creationId xmlns:a16="http://schemas.microsoft.com/office/drawing/2014/main" id="{3DE6C12C-A50A-D257-A612-4ACB1F44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3357563"/>
            <a:ext cx="2879725" cy="2808287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4342" name="TextBox 5">
            <a:extLst>
              <a:ext uri="{FF2B5EF4-FFF2-40B4-BE49-F238E27FC236}">
                <a16:creationId xmlns:a16="http://schemas.microsoft.com/office/drawing/2014/main" id="{1C96E5C5-C0D3-A9D5-81AA-079079F4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381750"/>
            <a:ext cx="42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11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56F8C3-29ED-458E-DD4D-9F378E757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188913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Сюжетная роспись </a:t>
            </a:r>
          </a:p>
        </p:txBody>
      </p:sp>
      <p:pic>
        <p:nvPicPr>
          <p:cNvPr id="15363" name="Picture 2" descr="http://students.uni-vologda.ac.ru/pages/pm10/sna/images/gorodets10.jpg">
            <a:extLst>
              <a:ext uri="{FF2B5EF4-FFF2-40B4-BE49-F238E27FC236}">
                <a16:creationId xmlns:a16="http://schemas.microsoft.com/office/drawing/2014/main" id="{124B09AD-BA4A-7EF2-CE2A-44C02835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"/>
            <a:ext cx="26035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students.uni-vologda.ac.ru/pages/pm10/sna/images/gorodets12.jpg">
            <a:extLst>
              <a:ext uri="{FF2B5EF4-FFF2-40B4-BE49-F238E27FC236}">
                <a16:creationId xmlns:a16="http://schemas.microsoft.com/office/drawing/2014/main" id="{D07C4A83-56DE-B4B9-BC2A-9ABE4752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928688"/>
            <a:ext cx="40798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www.comgun.ru/uploads/posts/2012-12/thumbs/1356194984_37.jpg">
            <a:extLst>
              <a:ext uri="{FF2B5EF4-FFF2-40B4-BE49-F238E27FC236}">
                <a16:creationId xmlns:a16="http://schemas.microsoft.com/office/drawing/2014/main" id="{ADB6AD4B-A2EC-65E1-8651-92E66E68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3313"/>
            <a:ext cx="406876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>
            <a:extLst>
              <a:ext uri="{FF2B5EF4-FFF2-40B4-BE49-F238E27FC236}">
                <a16:creationId xmlns:a16="http://schemas.microsoft.com/office/drawing/2014/main" id="{A6D0DF06-EE54-80E0-845B-80957B4C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14750"/>
            <a:ext cx="27479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6">
            <a:extLst>
              <a:ext uri="{FF2B5EF4-FFF2-40B4-BE49-F238E27FC236}">
                <a16:creationId xmlns:a16="http://schemas.microsoft.com/office/drawing/2014/main" id="{1DF7FC5C-70C9-8990-C022-51FF154FC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4531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12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A05D1EB5-212C-EA54-D5BD-AFDBE666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цветочной композиции.</a:t>
            </a:r>
          </a:p>
        </p:txBody>
      </p:sp>
      <p:grpSp>
        <p:nvGrpSpPr>
          <p:cNvPr id="16387" name="Group 2">
            <a:extLst>
              <a:ext uri="{FF2B5EF4-FFF2-40B4-BE49-F238E27FC236}">
                <a16:creationId xmlns:a16="http://schemas.microsoft.com/office/drawing/2014/main" id="{036D76EC-DF1F-4049-A61E-A320041BDC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4080"/>
            <a:chExt cx="5760" cy="240"/>
          </a:xfrm>
        </p:grpSpPr>
        <p:grpSp>
          <p:nvGrpSpPr>
            <p:cNvPr id="16401" name="Group 3">
              <a:extLst>
                <a:ext uri="{FF2B5EF4-FFF2-40B4-BE49-F238E27FC236}">
                  <a16:creationId xmlns:a16="http://schemas.microsoft.com/office/drawing/2014/main" id="{C29B191C-6A30-B098-49C3-FFD323003C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6407" name="Group 4">
                <a:extLst>
                  <a:ext uri="{FF2B5EF4-FFF2-40B4-BE49-F238E27FC236}">
                    <a16:creationId xmlns:a16="http://schemas.microsoft.com/office/drawing/2014/main" id="{312CA021-812E-F34C-F9C7-C7030486E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6409" name="Picture 5" descr="43_897">
                  <a:extLst>
                    <a:ext uri="{FF2B5EF4-FFF2-40B4-BE49-F238E27FC236}">
                      <a16:creationId xmlns:a16="http://schemas.microsoft.com/office/drawing/2014/main" id="{44E514E1-A7CD-B00F-A95A-BEAE7CC75C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10" name="Picture 6" descr="43_897">
                  <a:extLst>
                    <a:ext uri="{FF2B5EF4-FFF2-40B4-BE49-F238E27FC236}">
                      <a16:creationId xmlns:a16="http://schemas.microsoft.com/office/drawing/2014/main" id="{383A0C9C-E7EB-120B-A3CB-688796D938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408" name="Picture 7" descr="43_897">
                <a:extLst>
                  <a:ext uri="{FF2B5EF4-FFF2-40B4-BE49-F238E27FC236}">
                    <a16:creationId xmlns:a16="http://schemas.microsoft.com/office/drawing/2014/main" id="{D54ECBE5-BAFA-9E72-DB18-2EBDED162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02" name="Group 8">
              <a:extLst>
                <a:ext uri="{FF2B5EF4-FFF2-40B4-BE49-F238E27FC236}">
                  <a16:creationId xmlns:a16="http://schemas.microsoft.com/office/drawing/2014/main" id="{D6F3C2F4-810F-7B30-E8E1-A0057AF3B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6403" name="Group 9">
                <a:extLst>
                  <a:ext uri="{FF2B5EF4-FFF2-40B4-BE49-F238E27FC236}">
                    <a16:creationId xmlns:a16="http://schemas.microsoft.com/office/drawing/2014/main" id="{C4D24EDC-CEA2-49CE-8C71-21415D8708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6405" name="Picture 10" descr="43_897">
                  <a:extLst>
                    <a:ext uri="{FF2B5EF4-FFF2-40B4-BE49-F238E27FC236}">
                      <a16:creationId xmlns:a16="http://schemas.microsoft.com/office/drawing/2014/main" id="{EB324FC9-326F-AF24-291E-8785FEBA54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06" name="Picture 11" descr="43_897">
                  <a:extLst>
                    <a:ext uri="{FF2B5EF4-FFF2-40B4-BE49-F238E27FC236}">
                      <a16:creationId xmlns:a16="http://schemas.microsoft.com/office/drawing/2014/main" id="{D99FD136-B90C-FB0E-A224-29AE2A56CD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404" name="Picture 12" descr="43_897">
                <a:extLst>
                  <a:ext uri="{FF2B5EF4-FFF2-40B4-BE49-F238E27FC236}">
                    <a16:creationId xmlns:a16="http://schemas.microsoft.com/office/drawing/2014/main" id="{E8445DDF-2BF3-D40C-B714-56E9B54BA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388" name="Group 2">
            <a:extLst>
              <a:ext uri="{FF2B5EF4-FFF2-40B4-BE49-F238E27FC236}">
                <a16:creationId xmlns:a16="http://schemas.microsoft.com/office/drawing/2014/main" id="{AD04469D-352E-DD43-A532-0B9D8D9D9626}"/>
              </a:ext>
            </a:extLst>
          </p:cNvPr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4080"/>
            <a:chExt cx="5760" cy="240"/>
          </a:xfrm>
        </p:grpSpPr>
        <p:grpSp>
          <p:nvGrpSpPr>
            <p:cNvPr id="16391" name="Group 3">
              <a:extLst>
                <a:ext uri="{FF2B5EF4-FFF2-40B4-BE49-F238E27FC236}">
                  <a16:creationId xmlns:a16="http://schemas.microsoft.com/office/drawing/2014/main" id="{0C4E447D-14C1-C705-F9C5-5C50333A9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6397" name="Group 4">
                <a:extLst>
                  <a:ext uri="{FF2B5EF4-FFF2-40B4-BE49-F238E27FC236}">
                    <a16:creationId xmlns:a16="http://schemas.microsoft.com/office/drawing/2014/main" id="{7F9FA20C-015B-B411-DFAB-13DAC31AB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6399" name="Picture 5" descr="43_897">
                  <a:extLst>
                    <a:ext uri="{FF2B5EF4-FFF2-40B4-BE49-F238E27FC236}">
                      <a16:creationId xmlns:a16="http://schemas.microsoft.com/office/drawing/2014/main" id="{330D4A0A-C9D8-1A5A-7C21-6244D14237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400" name="Picture 6" descr="43_897">
                  <a:extLst>
                    <a:ext uri="{FF2B5EF4-FFF2-40B4-BE49-F238E27FC236}">
                      <a16:creationId xmlns:a16="http://schemas.microsoft.com/office/drawing/2014/main" id="{596A7A76-77F8-7F31-997C-87CA111810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398" name="Picture 7" descr="43_897">
                <a:extLst>
                  <a:ext uri="{FF2B5EF4-FFF2-40B4-BE49-F238E27FC236}">
                    <a16:creationId xmlns:a16="http://schemas.microsoft.com/office/drawing/2014/main" id="{26C67162-18F6-2925-49C0-8CBB13B7FD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2" name="Group 8">
              <a:extLst>
                <a:ext uri="{FF2B5EF4-FFF2-40B4-BE49-F238E27FC236}">
                  <a16:creationId xmlns:a16="http://schemas.microsoft.com/office/drawing/2014/main" id="{754431D9-940F-6CE1-4C1B-F1B067397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6393" name="Group 9">
                <a:extLst>
                  <a:ext uri="{FF2B5EF4-FFF2-40B4-BE49-F238E27FC236}">
                    <a16:creationId xmlns:a16="http://schemas.microsoft.com/office/drawing/2014/main" id="{33EFC19E-6300-E587-982C-2378C5984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6395" name="Picture 10" descr="43_897">
                  <a:extLst>
                    <a:ext uri="{FF2B5EF4-FFF2-40B4-BE49-F238E27FC236}">
                      <a16:creationId xmlns:a16="http://schemas.microsoft.com/office/drawing/2014/main" id="{F159CF47-0ADF-4B65-8955-AB58FCE9F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396" name="Picture 11" descr="43_897">
                  <a:extLst>
                    <a:ext uri="{FF2B5EF4-FFF2-40B4-BE49-F238E27FC236}">
                      <a16:creationId xmlns:a16="http://schemas.microsoft.com/office/drawing/2014/main" id="{42040E46-7CF5-B94B-73A6-3CB1AA3C05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394" name="Picture 12" descr="43_897">
                <a:extLst>
                  <a:ext uri="{FF2B5EF4-FFF2-40B4-BE49-F238E27FC236}">
                    <a16:creationId xmlns:a16="http://schemas.microsoft.com/office/drawing/2014/main" id="{4264BCEF-0C40-694D-3851-B1C2D67E44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5" name="Picture 2" descr="http://students.uni-vologda.ac.ru/pages/pm10/sna/images/gorodets2.jpg">
            <a:extLst>
              <a:ext uri="{FF2B5EF4-FFF2-40B4-BE49-F238E27FC236}">
                <a16:creationId xmlns:a16="http://schemas.microsoft.com/office/drawing/2014/main" id="{079D20B7-CE1A-25BC-9B60-6AC72948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214438"/>
            <a:ext cx="4389438" cy="51260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90" name="TextBox 25">
            <a:extLst>
              <a:ext uri="{FF2B5EF4-FFF2-40B4-BE49-F238E27FC236}">
                <a16:creationId xmlns:a16="http://schemas.microsoft.com/office/drawing/2014/main" id="{A7939961-A568-0F25-44A7-42731FF3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0213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A25A241D-78BC-9EC8-922A-33625E2C650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4080"/>
            <a:chExt cx="5760" cy="240"/>
          </a:xfrm>
        </p:grpSpPr>
        <p:grpSp>
          <p:nvGrpSpPr>
            <p:cNvPr id="17435" name="Group 3">
              <a:extLst>
                <a:ext uri="{FF2B5EF4-FFF2-40B4-BE49-F238E27FC236}">
                  <a16:creationId xmlns:a16="http://schemas.microsoft.com/office/drawing/2014/main" id="{644213B4-3615-2F33-4E0D-30DAEFEF2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7441" name="Group 4">
                <a:extLst>
                  <a:ext uri="{FF2B5EF4-FFF2-40B4-BE49-F238E27FC236}">
                    <a16:creationId xmlns:a16="http://schemas.microsoft.com/office/drawing/2014/main" id="{9D5B8304-B167-5C50-40F2-DACEB9AC30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7443" name="Picture 5" descr="43_897">
                  <a:extLst>
                    <a:ext uri="{FF2B5EF4-FFF2-40B4-BE49-F238E27FC236}">
                      <a16:creationId xmlns:a16="http://schemas.microsoft.com/office/drawing/2014/main" id="{85D5C681-862E-DADA-431E-037ACDD9EB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44" name="Picture 6" descr="43_897">
                  <a:extLst>
                    <a:ext uri="{FF2B5EF4-FFF2-40B4-BE49-F238E27FC236}">
                      <a16:creationId xmlns:a16="http://schemas.microsoft.com/office/drawing/2014/main" id="{8FEABDB5-62EC-DBEE-41DB-D49C183F5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442" name="Picture 7" descr="43_897">
                <a:extLst>
                  <a:ext uri="{FF2B5EF4-FFF2-40B4-BE49-F238E27FC236}">
                    <a16:creationId xmlns:a16="http://schemas.microsoft.com/office/drawing/2014/main" id="{A66CC1CF-6AC6-8DB5-ABE7-A18777C2C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36" name="Group 8">
              <a:extLst>
                <a:ext uri="{FF2B5EF4-FFF2-40B4-BE49-F238E27FC236}">
                  <a16:creationId xmlns:a16="http://schemas.microsoft.com/office/drawing/2014/main" id="{2675C20D-9487-9AD4-2E8A-831D8823D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7437" name="Group 9">
                <a:extLst>
                  <a:ext uri="{FF2B5EF4-FFF2-40B4-BE49-F238E27FC236}">
                    <a16:creationId xmlns:a16="http://schemas.microsoft.com/office/drawing/2014/main" id="{EC0F9E9C-5383-11C3-97E8-D1729A875C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7439" name="Picture 10" descr="43_897">
                  <a:extLst>
                    <a:ext uri="{FF2B5EF4-FFF2-40B4-BE49-F238E27FC236}">
                      <a16:creationId xmlns:a16="http://schemas.microsoft.com/office/drawing/2014/main" id="{692093CD-1DEA-6F62-10C2-163A3E1E98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40" name="Picture 11" descr="43_897">
                  <a:extLst>
                    <a:ext uri="{FF2B5EF4-FFF2-40B4-BE49-F238E27FC236}">
                      <a16:creationId xmlns:a16="http://schemas.microsoft.com/office/drawing/2014/main" id="{E7F5D864-AB2D-13BD-0A88-C0E48F9591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438" name="Picture 12" descr="43_897">
                <a:extLst>
                  <a:ext uri="{FF2B5EF4-FFF2-40B4-BE49-F238E27FC236}">
                    <a16:creationId xmlns:a16="http://schemas.microsoft.com/office/drawing/2014/main" id="{7D023956-CAEF-3DC8-77C2-AB1CAC1399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11" name="Group 13">
            <a:extLst>
              <a:ext uri="{FF2B5EF4-FFF2-40B4-BE49-F238E27FC236}">
                <a16:creationId xmlns:a16="http://schemas.microsoft.com/office/drawing/2014/main" id="{0F4263ED-8F01-ED7B-18B6-21D7C3F1D308}"/>
              </a:ext>
            </a:extLst>
          </p:cNvPr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4080"/>
            <a:chExt cx="5760" cy="240"/>
          </a:xfrm>
        </p:grpSpPr>
        <p:grpSp>
          <p:nvGrpSpPr>
            <p:cNvPr id="17425" name="Group 14">
              <a:extLst>
                <a:ext uri="{FF2B5EF4-FFF2-40B4-BE49-F238E27FC236}">
                  <a16:creationId xmlns:a16="http://schemas.microsoft.com/office/drawing/2014/main" id="{DDABCFF7-151C-57B0-9BE2-8C98CF65D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7431" name="Group 15">
                <a:extLst>
                  <a:ext uri="{FF2B5EF4-FFF2-40B4-BE49-F238E27FC236}">
                    <a16:creationId xmlns:a16="http://schemas.microsoft.com/office/drawing/2014/main" id="{7182D8D3-C256-F969-B359-A18E097C9C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7433" name="Picture 16" descr="43_897">
                  <a:extLst>
                    <a:ext uri="{FF2B5EF4-FFF2-40B4-BE49-F238E27FC236}">
                      <a16:creationId xmlns:a16="http://schemas.microsoft.com/office/drawing/2014/main" id="{4E23889A-1C22-96E4-8ABF-60EC72E0D8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34" name="Picture 17" descr="43_897">
                  <a:extLst>
                    <a:ext uri="{FF2B5EF4-FFF2-40B4-BE49-F238E27FC236}">
                      <a16:creationId xmlns:a16="http://schemas.microsoft.com/office/drawing/2014/main" id="{E6309BA5-1754-976F-4F88-0D47DB9147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432" name="Picture 18" descr="43_897">
                <a:extLst>
                  <a:ext uri="{FF2B5EF4-FFF2-40B4-BE49-F238E27FC236}">
                    <a16:creationId xmlns:a16="http://schemas.microsoft.com/office/drawing/2014/main" id="{B5C4BB3F-A37F-477F-5BAF-BF137A28A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26" name="Group 19">
              <a:extLst>
                <a:ext uri="{FF2B5EF4-FFF2-40B4-BE49-F238E27FC236}">
                  <a16:creationId xmlns:a16="http://schemas.microsoft.com/office/drawing/2014/main" id="{1BD1EC46-30A3-DE69-0A97-CB0A28F0B5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7427" name="Group 20">
                <a:extLst>
                  <a:ext uri="{FF2B5EF4-FFF2-40B4-BE49-F238E27FC236}">
                    <a16:creationId xmlns:a16="http://schemas.microsoft.com/office/drawing/2014/main" id="{2FA099FD-EAB7-C51B-EC80-0CBCB42EE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7429" name="Picture 21" descr="43_897">
                  <a:extLst>
                    <a:ext uri="{FF2B5EF4-FFF2-40B4-BE49-F238E27FC236}">
                      <a16:creationId xmlns:a16="http://schemas.microsoft.com/office/drawing/2014/main" id="{3246B02B-50E4-7C1C-1CAD-B112441185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430" name="Picture 22" descr="43_897">
                  <a:extLst>
                    <a:ext uri="{FF2B5EF4-FFF2-40B4-BE49-F238E27FC236}">
                      <a16:creationId xmlns:a16="http://schemas.microsoft.com/office/drawing/2014/main" id="{9BBF6766-3B7A-9143-B198-CC63A13329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428" name="Picture 23" descr="43_897">
                <a:extLst>
                  <a:ext uri="{FF2B5EF4-FFF2-40B4-BE49-F238E27FC236}">
                    <a16:creationId xmlns:a16="http://schemas.microsoft.com/office/drawing/2014/main" id="{DE5994AF-11EC-E7F8-C5A5-E515872094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412" name="Rectangle 24">
            <a:extLst>
              <a:ext uri="{FF2B5EF4-FFF2-40B4-BE49-F238E27FC236}">
                <a16:creationId xmlns:a16="http://schemas.microsoft.com/office/drawing/2014/main" id="{053E302C-91FC-69DD-18EC-31E9AB858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908685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3600">
                <a:latin typeface="Arbat-Bold"/>
              </a:rPr>
              <a:t>Виды  цветочных композиций </a:t>
            </a:r>
            <a:br>
              <a:rPr lang="ru-RU" altLang="en-US" sz="3600">
                <a:latin typeface="Arbat-Bold"/>
              </a:rPr>
            </a:br>
            <a:r>
              <a:rPr lang="ru-RU" altLang="en-US" sz="3600">
                <a:latin typeface="Arbat-Bold"/>
              </a:rPr>
              <a:t>в городецкой росписи .</a:t>
            </a:r>
            <a:br>
              <a:rPr lang="ru-RU" altLang="en-US" sz="4000">
                <a:solidFill>
                  <a:srgbClr val="990000"/>
                </a:solidFill>
              </a:rPr>
            </a:br>
            <a:endParaRPr lang="ru-RU" altLang="en-US" sz="4000">
              <a:solidFill>
                <a:srgbClr val="990000"/>
              </a:solidFill>
            </a:endParaRPr>
          </a:p>
        </p:txBody>
      </p:sp>
      <p:grpSp>
        <p:nvGrpSpPr>
          <p:cNvPr id="17413" name="Group 38">
            <a:extLst>
              <a:ext uri="{FF2B5EF4-FFF2-40B4-BE49-F238E27FC236}">
                <a16:creationId xmlns:a16="http://schemas.microsoft.com/office/drawing/2014/main" id="{D2BB3BEC-3571-E11D-8BDD-00292A7F6B6E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1285875"/>
            <a:ext cx="5227637" cy="4953000"/>
            <a:chOff x="240" y="816"/>
            <a:chExt cx="3293" cy="3120"/>
          </a:xfrm>
        </p:grpSpPr>
        <p:pic>
          <p:nvPicPr>
            <p:cNvPr id="102426" name="Picture 26" descr="000477">
              <a:extLst>
                <a:ext uri="{FF2B5EF4-FFF2-40B4-BE49-F238E27FC236}">
                  <a16:creationId xmlns:a16="http://schemas.microsoft.com/office/drawing/2014/main" id="{8423F5F2-5FCF-DEAF-9367-EB7DF3AB5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448"/>
              <a:ext cx="1039" cy="1488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02427" name="Picture 27" descr="000478">
              <a:extLst>
                <a:ext uri="{FF2B5EF4-FFF2-40B4-BE49-F238E27FC236}">
                  <a16:creationId xmlns:a16="http://schemas.microsoft.com/office/drawing/2014/main" id="{643626C4-1973-ACD9-F7FE-452ECFAA4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63" y="2448"/>
              <a:ext cx="1037" cy="1488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02428" name="Picture 28" descr="000479">
              <a:extLst>
                <a:ext uri="{FF2B5EF4-FFF2-40B4-BE49-F238E27FC236}">
                  <a16:creationId xmlns:a16="http://schemas.microsoft.com/office/drawing/2014/main" id="{99A4EB27-1012-9639-F74F-EE323B608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2" y="816"/>
              <a:ext cx="1038" cy="1488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02429" name="Picture 29" descr="000480">
              <a:extLst>
                <a:ext uri="{FF2B5EF4-FFF2-40B4-BE49-F238E27FC236}">
                  <a16:creationId xmlns:a16="http://schemas.microsoft.com/office/drawing/2014/main" id="{AC44CDAF-DADA-A73F-51C3-65F19889A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6" y="816"/>
              <a:ext cx="1037" cy="1488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02430" name="Picture 30" descr="000481">
              <a:extLst>
                <a:ext uri="{FF2B5EF4-FFF2-40B4-BE49-F238E27FC236}">
                  <a16:creationId xmlns:a16="http://schemas.microsoft.com/office/drawing/2014/main" id="{C43A8DF3-DD6A-890C-61F9-5966D3E51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0" y="816"/>
              <a:ext cx="1038" cy="1488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02431" name="Picture 31" descr="000482">
              <a:extLst>
                <a:ext uri="{FF2B5EF4-FFF2-40B4-BE49-F238E27FC236}">
                  <a16:creationId xmlns:a16="http://schemas.microsoft.com/office/drawing/2014/main" id="{AB296650-44BE-1D94-5F1C-B3DB17C13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496" y="2448"/>
              <a:ext cx="1037" cy="1488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37" name="Овал 36">
            <a:extLst>
              <a:ext uri="{FF2B5EF4-FFF2-40B4-BE49-F238E27FC236}">
                <a16:creationId xmlns:a16="http://schemas.microsoft.com/office/drawing/2014/main" id="{9DD62426-7DE8-D9F5-0ECF-26DBC794EA49}"/>
              </a:ext>
            </a:extLst>
          </p:cNvPr>
          <p:cNvSpPr/>
          <p:nvPr/>
        </p:nvSpPr>
        <p:spPr>
          <a:xfrm>
            <a:off x="571500" y="1357313"/>
            <a:ext cx="1857375" cy="17859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33BA7B69-A525-4B1C-4A14-C572077962D5}"/>
              </a:ext>
            </a:extLst>
          </p:cNvPr>
          <p:cNvSpPr/>
          <p:nvPr/>
        </p:nvSpPr>
        <p:spPr>
          <a:xfrm>
            <a:off x="1071563" y="4214813"/>
            <a:ext cx="1000125" cy="10001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6" name="TextBox 38">
            <a:extLst>
              <a:ext uri="{FF2B5EF4-FFF2-40B4-BE49-F238E27FC236}">
                <a16:creationId xmlns:a16="http://schemas.microsoft.com/office/drawing/2014/main" id="{FDF1AE21-C6F7-E957-CF30-CFDA9D17D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214688"/>
            <a:ext cx="1438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/>
              <a:t>цветок</a:t>
            </a:r>
          </a:p>
        </p:txBody>
      </p:sp>
      <p:sp>
        <p:nvSpPr>
          <p:cNvPr id="17417" name="TextBox 39">
            <a:extLst>
              <a:ext uri="{FF2B5EF4-FFF2-40B4-BE49-F238E27FC236}">
                <a16:creationId xmlns:a16="http://schemas.microsoft.com/office/drawing/2014/main" id="{EA1B7D7D-C34F-F742-73FE-80C03A652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5357813"/>
            <a:ext cx="1252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/>
              <a:t>бутон</a:t>
            </a:r>
          </a:p>
        </p:txBody>
      </p:sp>
      <p:sp>
        <p:nvSpPr>
          <p:cNvPr id="17418" name="TextBox 35">
            <a:extLst>
              <a:ext uri="{FF2B5EF4-FFF2-40B4-BE49-F238E27FC236}">
                <a16:creationId xmlns:a16="http://schemas.microsoft.com/office/drawing/2014/main" id="{D6DAB7CB-9FA0-F13B-8F36-9B6728CE7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60213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D43F8001-BEE1-A0F1-21DA-2F199B1D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en-US" sz="3200"/>
              <a:t>Наиболее распространенный - ГИРЛЯНДА</a:t>
            </a:r>
          </a:p>
        </p:txBody>
      </p:sp>
      <p:pic>
        <p:nvPicPr>
          <p:cNvPr id="3" name="Picture 2" descr="Городецкая роспись, набор для творчества, Искусство-детям (Мозаика-Синтез)">
            <a:extLst>
              <a:ext uri="{FF2B5EF4-FFF2-40B4-BE49-F238E27FC236}">
                <a16:creationId xmlns:a16="http://schemas.microsoft.com/office/drawing/2014/main" id="{49449215-3A3B-3255-991A-D0661F1B3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545" t="66468" b="1958"/>
          <a:stretch/>
        </p:blipFill>
        <p:spPr bwMode="auto">
          <a:xfrm>
            <a:off x="179512" y="1412776"/>
            <a:ext cx="4680520" cy="350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436" name="Group 2">
            <a:extLst>
              <a:ext uri="{FF2B5EF4-FFF2-40B4-BE49-F238E27FC236}">
                <a16:creationId xmlns:a16="http://schemas.microsoft.com/office/drawing/2014/main" id="{409337F3-6394-DF0C-789F-D0EDB2D59F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4080"/>
            <a:chExt cx="5760" cy="240"/>
          </a:xfrm>
        </p:grpSpPr>
        <p:grpSp>
          <p:nvGrpSpPr>
            <p:cNvPr id="18451" name="Group 3">
              <a:extLst>
                <a:ext uri="{FF2B5EF4-FFF2-40B4-BE49-F238E27FC236}">
                  <a16:creationId xmlns:a16="http://schemas.microsoft.com/office/drawing/2014/main" id="{505001AE-CAD3-103F-09F9-6F8B9B3DA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8457" name="Group 4">
                <a:extLst>
                  <a:ext uri="{FF2B5EF4-FFF2-40B4-BE49-F238E27FC236}">
                    <a16:creationId xmlns:a16="http://schemas.microsoft.com/office/drawing/2014/main" id="{9B63E553-FA7A-CE43-E493-6783EB2131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8459" name="Picture 5" descr="43_897">
                  <a:extLst>
                    <a:ext uri="{FF2B5EF4-FFF2-40B4-BE49-F238E27FC236}">
                      <a16:creationId xmlns:a16="http://schemas.microsoft.com/office/drawing/2014/main" id="{B04C7436-7795-FFCC-7354-6B507EC6DC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60" name="Picture 6" descr="43_897">
                  <a:extLst>
                    <a:ext uri="{FF2B5EF4-FFF2-40B4-BE49-F238E27FC236}">
                      <a16:creationId xmlns:a16="http://schemas.microsoft.com/office/drawing/2014/main" id="{D5F1DA44-D6B0-366A-9F10-05A490CFCB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458" name="Picture 7" descr="43_897">
                <a:extLst>
                  <a:ext uri="{FF2B5EF4-FFF2-40B4-BE49-F238E27FC236}">
                    <a16:creationId xmlns:a16="http://schemas.microsoft.com/office/drawing/2014/main" id="{DF5A24E2-8332-2EA0-9EC8-AAACD5A7DC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52" name="Group 8">
              <a:extLst>
                <a:ext uri="{FF2B5EF4-FFF2-40B4-BE49-F238E27FC236}">
                  <a16:creationId xmlns:a16="http://schemas.microsoft.com/office/drawing/2014/main" id="{27054A91-7008-9D92-93D5-01985423F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8453" name="Group 9">
                <a:extLst>
                  <a:ext uri="{FF2B5EF4-FFF2-40B4-BE49-F238E27FC236}">
                    <a16:creationId xmlns:a16="http://schemas.microsoft.com/office/drawing/2014/main" id="{8400DB69-7CE2-EEC4-48DF-2D4F402F7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8455" name="Picture 10" descr="43_897">
                  <a:extLst>
                    <a:ext uri="{FF2B5EF4-FFF2-40B4-BE49-F238E27FC236}">
                      <a16:creationId xmlns:a16="http://schemas.microsoft.com/office/drawing/2014/main" id="{8FB1006A-D7EE-4E7B-E9A7-D52F3D5839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56" name="Picture 11" descr="43_897">
                  <a:extLst>
                    <a:ext uri="{FF2B5EF4-FFF2-40B4-BE49-F238E27FC236}">
                      <a16:creationId xmlns:a16="http://schemas.microsoft.com/office/drawing/2014/main" id="{43428458-C456-469E-D903-B37360C5C3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454" name="Picture 12" descr="43_897">
                <a:extLst>
                  <a:ext uri="{FF2B5EF4-FFF2-40B4-BE49-F238E27FC236}">
                    <a16:creationId xmlns:a16="http://schemas.microsoft.com/office/drawing/2014/main" id="{D8D3DECC-64E1-D165-5D7F-95CBD68F5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37" name="Group 2">
            <a:extLst>
              <a:ext uri="{FF2B5EF4-FFF2-40B4-BE49-F238E27FC236}">
                <a16:creationId xmlns:a16="http://schemas.microsoft.com/office/drawing/2014/main" id="{8A8BB143-3E2E-9E70-BD34-6229872FCDB2}"/>
              </a:ext>
            </a:extLst>
          </p:cNvPr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4080"/>
            <a:chExt cx="5760" cy="240"/>
          </a:xfrm>
        </p:grpSpPr>
        <p:grpSp>
          <p:nvGrpSpPr>
            <p:cNvPr id="18441" name="Group 3">
              <a:extLst>
                <a:ext uri="{FF2B5EF4-FFF2-40B4-BE49-F238E27FC236}">
                  <a16:creationId xmlns:a16="http://schemas.microsoft.com/office/drawing/2014/main" id="{294C7712-79B2-3387-37CD-155D9BC58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8447" name="Group 4">
                <a:extLst>
                  <a:ext uri="{FF2B5EF4-FFF2-40B4-BE49-F238E27FC236}">
                    <a16:creationId xmlns:a16="http://schemas.microsoft.com/office/drawing/2014/main" id="{1A9CF5C2-6105-F1EB-A783-EEFDC9E1E2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8449" name="Picture 5" descr="43_897">
                  <a:extLst>
                    <a:ext uri="{FF2B5EF4-FFF2-40B4-BE49-F238E27FC236}">
                      <a16:creationId xmlns:a16="http://schemas.microsoft.com/office/drawing/2014/main" id="{5227649F-2352-DA8F-FC0F-C7867ACEC0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50" name="Picture 6" descr="43_897">
                  <a:extLst>
                    <a:ext uri="{FF2B5EF4-FFF2-40B4-BE49-F238E27FC236}">
                      <a16:creationId xmlns:a16="http://schemas.microsoft.com/office/drawing/2014/main" id="{DBB2F613-6344-6B2D-E231-46E213DF77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448" name="Picture 7" descr="43_897">
                <a:extLst>
                  <a:ext uri="{FF2B5EF4-FFF2-40B4-BE49-F238E27FC236}">
                    <a16:creationId xmlns:a16="http://schemas.microsoft.com/office/drawing/2014/main" id="{840965FB-F198-341F-2F2B-FE9CDA4F08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2" name="Group 8">
              <a:extLst>
                <a:ext uri="{FF2B5EF4-FFF2-40B4-BE49-F238E27FC236}">
                  <a16:creationId xmlns:a16="http://schemas.microsoft.com/office/drawing/2014/main" id="{2B5D2CA9-CCC1-1487-A4DA-498B85815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8443" name="Group 9">
                <a:extLst>
                  <a:ext uri="{FF2B5EF4-FFF2-40B4-BE49-F238E27FC236}">
                    <a16:creationId xmlns:a16="http://schemas.microsoft.com/office/drawing/2014/main" id="{FDB7847E-BB43-0AD2-71B6-F73028FBAF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8445" name="Picture 10" descr="43_897">
                  <a:extLst>
                    <a:ext uri="{FF2B5EF4-FFF2-40B4-BE49-F238E27FC236}">
                      <a16:creationId xmlns:a16="http://schemas.microsoft.com/office/drawing/2014/main" id="{28472015-0A8E-AA15-1316-ADA59264D8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46" name="Picture 11" descr="43_897">
                  <a:extLst>
                    <a:ext uri="{FF2B5EF4-FFF2-40B4-BE49-F238E27FC236}">
                      <a16:creationId xmlns:a16="http://schemas.microsoft.com/office/drawing/2014/main" id="{65335939-36D8-37CC-B2EF-D1148D0703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444" name="Picture 12" descr="43_897">
                <a:extLst>
                  <a:ext uri="{FF2B5EF4-FFF2-40B4-BE49-F238E27FC236}">
                    <a16:creationId xmlns:a16="http://schemas.microsoft.com/office/drawing/2014/main" id="{6164AD00-0464-69AF-E98C-5C182A4C06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438" name="Прямоугольник 25">
            <a:extLst>
              <a:ext uri="{FF2B5EF4-FFF2-40B4-BE49-F238E27FC236}">
                <a16:creationId xmlns:a16="http://schemas.microsoft.com/office/drawing/2014/main" id="{8D85B0A6-4D15-3D59-4C61-35D1B6E1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908050"/>
            <a:ext cx="42116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>
                <a:cs typeface="Times New Roman" panose="02020603050405020304" pitchFamily="18" charset="0"/>
              </a:rPr>
              <a:t>Составление узора из листьев и цветов, симметричная композиция.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400" b="1">
                <a:latin typeface="Times New Roman" panose="02020603050405020304" pitchFamily="18" charset="0"/>
              </a:rPr>
              <a:t>      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6" descr="D:\выпуск1\Городец\иллюстрации\09.JPG">
            <a:extLst>
              <a:ext uri="{FF2B5EF4-FFF2-40B4-BE49-F238E27FC236}">
                <a16:creationId xmlns:a16="http://schemas.microsoft.com/office/drawing/2014/main" id="{6C4DA6D8-7FB1-3882-C160-C4A9B6DC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852738"/>
            <a:ext cx="29908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27">
            <a:extLst>
              <a:ext uri="{FF2B5EF4-FFF2-40B4-BE49-F238E27FC236}">
                <a16:creationId xmlns:a16="http://schemas.microsoft.com/office/drawing/2014/main" id="{C022F880-79C8-7326-93C2-BC5C63229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58769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15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>
            <a:extLst>
              <a:ext uri="{FF2B5EF4-FFF2-40B4-BE49-F238E27FC236}">
                <a16:creationId xmlns:a16="http://schemas.microsoft.com/office/drawing/2014/main" id="{69FBFB5C-F55F-1F15-AE54-3F322D54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88" cy="2225675"/>
          </a:xfrm>
        </p:spPr>
        <p:txBody>
          <a:bodyPr/>
          <a:lstStyle/>
          <a:p>
            <a:pPr eaLnBrk="1" hangingPunct="1"/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городецкой росписи и основные цвета.</a:t>
            </a: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67898786-0AF2-E4FF-AC40-1A53A7445581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571500"/>
            <a:ext cx="2971800" cy="5638800"/>
            <a:chOff x="384" y="480"/>
            <a:chExt cx="1872" cy="3552"/>
          </a:xfrm>
        </p:grpSpPr>
        <p:graphicFrame>
          <p:nvGraphicFramePr>
            <p:cNvPr id="1026" name="Object 34">
              <a:extLst>
                <a:ext uri="{FF2B5EF4-FFF2-40B4-BE49-F238E27FC236}">
                  <a16:creationId xmlns:a16="http://schemas.microsoft.com/office/drawing/2014/main" id="{C6AFE922-6761-4183-0BE6-B3117E3B96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9" y="864"/>
            <a:ext cx="1515" cy="3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CorelDRAW" r:id="rId3" imgW="4175841" imgH="8119222" progId="CorelDRAW.Graphic.13">
                    <p:embed/>
                  </p:oleObj>
                </mc:Choice>
                <mc:Fallback>
                  <p:oleObj name="CorelDRAW" r:id="rId3" imgW="4175841" imgH="8119222" progId="CorelDRAW.Graphic.13">
                    <p:embed/>
                    <p:pic>
                      <p:nvPicPr>
                        <p:cNvPr id="1026" name="Object 34">
                          <a:extLst>
                            <a:ext uri="{FF2B5EF4-FFF2-40B4-BE49-F238E27FC236}">
                              <a16:creationId xmlns:a16="http://schemas.microsoft.com/office/drawing/2014/main" id="{C6AFE922-6761-4183-0BE6-B3117E3B96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864"/>
                          <a:ext cx="1515" cy="30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Text Box 35">
              <a:extLst>
                <a:ext uri="{FF2B5EF4-FFF2-40B4-BE49-F238E27FC236}">
                  <a16:creationId xmlns:a16="http://schemas.microsoft.com/office/drawing/2014/main" id="{1D52AE41-99D3-7453-0F89-0771CD7DC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528"/>
              <a:ext cx="17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u="sng"/>
                <a:t>I </a:t>
              </a:r>
              <a:r>
                <a:rPr lang="ru-RU" altLang="en-US" sz="1600" b="1" u="sng"/>
                <a:t>этап</a:t>
              </a:r>
              <a:r>
                <a:rPr lang="en-US" altLang="en-US" sz="1600" b="1"/>
                <a:t>   </a:t>
              </a:r>
              <a:r>
                <a:rPr lang="ru-RU" altLang="en-US" sz="1600" b="1"/>
                <a:t>    </a:t>
              </a:r>
              <a:r>
                <a:rPr lang="en-US" altLang="en-US" sz="1600" b="1" u="sng"/>
                <a:t>II </a:t>
              </a:r>
              <a:r>
                <a:rPr lang="ru-RU" altLang="en-US" sz="1600" b="1" u="sng"/>
                <a:t>этап</a:t>
              </a:r>
              <a:r>
                <a:rPr lang="en-US" altLang="en-US" sz="1600" b="1"/>
                <a:t> </a:t>
              </a:r>
              <a:r>
                <a:rPr lang="ru-RU" altLang="en-US" sz="1600" b="1"/>
                <a:t>    </a:t>
              </a:r>
              <a:r>
                <a:rPr lang="en-US" altLang="en-US" sz="1600" b="1" u="sng"/>
                <a:t>III</a:t>
              </a:r>
              <a:r>
                <a:rPr lang="ru-RU" altLang="en-US" sz="1600" b="1" u="sng"/>
                <a:t> этап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en-US" sz="900" b="1"/>
                <a:t>ЗАМАЛЁВОК     ТЕНЁВКА           ОЖИВКА</a:t>
              </a:r>
            </a:p>
          </p:txBody>
        </p:sp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22D2ABDE-3284-E6F8-3B73-ED1B1866C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480"/>
              <a:ext cx="1824" cy="35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029" name="Group 2">
            <a:extLst>
              <a:ext uri="{FF2B5EF4-FFF2-40B4-BE49-F238E27FC236}">
                <a16:creationId xmlns:a16="http://schemas.microsoft.com/office/drawing/2014/main" id="{7300D38D-32D0-11E5-3BD3-07B7867C35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4080"/>
            <a:chExt cx="5760" cy="240"/>
          </a:xfrm>
        </p:grpSpPr>
        <p:grpSp>
          <p:nvGrpSpPr>
            <p:cNvPr id="1043" name="Group 3">
              <a:extLst>
                <a:ext uri="{FF2B5EF4-FFF2-40B4-BE49-F238E27FC236}">
                  <a16:creationId xmlns:a16="http://schemas.microsoft.com/office/drawing/2014/main" id="{20CB5215-35E9-F26A-CAB7-2B0A04273D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049" name="Group 4">
                <a:extLst>
                  <a:ext uri="{FF2B5EF4-FFF2-40B4-BE49-F238E27FC236}">
                    <a16:creationId xmlns:a16="http://schemas.microsoft.com/office/drawing/2014/main" id="{92197B96-90D3-6BCC-DF4E-797701AAC7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051" name="Picture 5" descr="43_897">
                  <a:extLst>
                    <a:ext uri="{FF2B5EF4-FFF2-40B4-BE49-F238E27FC236}">
                      <a16:creationId xmlns:a16="http://schemas.microsoft.com/office/drawing/2014/main" id="{822B0403-B348-B2B9-7D6B-2991F3CA5D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6" descr="43_897">
                  <a:extLst>
                    <a:ext uri="{FF2B5EF4-FFF2-40B4-BE49-F238E27FC236}">
                      <a16:creationId xmlns:a16="http://schemas.microsoft.com/office/drawing/2014/main" id="{E89133C4-04D7-5113-E0DC-D83305E2F0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50" name="Picture 7" descr="43_897">
                <a:extLst>
                  <a:ext uri="{FF2B5EF4-FFF2-40B4-BE49-F238E27FC236}">
                    <a16:creationId xmlns:a16="http://schemas.microsoft.com/office/drawing/2014/main" id="{7B0C478B-A9F4-CBD4-0857-039AF164F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44" name="Group 8">
              <a:extLst>
                <a:ext uri="{FF2B5EF4-FFF2-40B4-BE49-F238E27FC236}">
                  <a16:creationId xmlns:a16="http://schemas.microsoft.com/office/drawing/2014/main" id="{8CCA8212-936F-96FF-7B9C-EE9A0E4022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045" name="Group 9">
                <a:extLst>
                  <a:ext uri="{FF2B5EF4-FFF2-40B4-BE49-F238E27FC236}">
                    <a16:creationId xmlns:a16="http://schemas.microsoft.com/office/drawing/2014/main" id="{E2ACD3FC-EEBF-D9EA-B326-F5F8BC6D8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047" name="Picture 10" descr="43_897">
                  <a:extLst>
                    <a:ext uri="{FF2B5EF4-FFF2-40B4-BE49-F238E27FC236}">
                      <a16:creationId xmlns:a16="http://schemas.microsoft.com/office/drawing/2014/main" id="{BB9509E5-BCC7-D510-4B1A-0E9E64D66D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8" name="Picture 11" descr="43_897">
                  <a:extLst>
                    <a:ext uri="{FF2B5EF4-FFF2-40B4-BE49-F238E27FC236}">
                      <a16:creationId xmlns:a16="http://schemas.microsoft.com/office/drawing/2014/main" id="{44F3A1A4-EB9C-87DD-940B-1508A03BA4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46" name="Picture 12" descr="43_897">
                <a:extLst>
                  <a:ext uri="{FF2B5EF4-FFF2-40B4-BE49-F238E27FC236}">
                    <a16:creationId xmlns:a16="http://schemas.microsoft.com/office/drawing/2014/main" id="{7AF74AEE-DECE-9D14-3FF1-355487CAC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30" name="Group 2">
            <a:extLst>
              <a:ext uri="{FF2B5EF4-FFF2-40B4-BE49-F238E27FC236}">
                <a16:creationId xmlns:a16="http://schemas.microsoft.com/office/drawing/2014/main" id="{A2C7ADEF-F7E3-0063-050C-E82F68BE868B}"/>
              </a:ext>
            </a:extLst>
          </p:cNvPr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4080"/>
            <a:chExt cx="5760" cy="240"/>
          </a:xfrm>
        </p:grpSpPr>
        <p:grpSp>
          <p:nvGrpSpPr>
            <p:cNvPr id="1033" name="Group 3">
              <a:extLst>
                <a:ext uri="{FF2B5EF4-FFF2-40B4-BE49-F238E27FC236}">
                  <a16:creationId xmlns:a16="http://schemas.microsoft.com/office/drawing/2014/main" id="{248F6AE1-E6AD-EA6E-CBE9-EE2FFB9C8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039" name="Group 4">
                <a:extLst>
                  <a:ext uri="{FF2B5EF4-FFF2-40B4-BE49-F238E27FC236}">
                    <a16:creationId xmlns:a16="http://schemas.microsoft.com/office/drawing/2014/main" id="{84ED795B-96D8-B0E8-9706-21AC0F2B10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041" name="Picture 5" descr="43_897">
                  <a:extLst>
                    <a:ext uri="{FF2B5EF4-FFF2-40B4-BE49-F238E27FC236}">
                      <a16:creationId xmlns:a16="http://schemas.microsoft.com/office/drawing/2014/main" id="{3FF93918-2F68-5B74-B1D0-BBB61F068D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2" name="Picture 6" descr="43_897">
                  <a:extLst>
                    <a:ext uri="{FF2B5EF4-FFF2-40B4-BE49-F238E27FC236}">
                      <a16:creationId xmlns:a16="http://schemas.microsoft.com/office/drawing/2014/main" id="{6D567A77-78D1-B90F-7A0F-73FA046787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40" name="Picture 7" descr="43_897">
                <a:extLst>
                  <a:ext uri="{FF2B5EF4-FFF2-40B4-BE49-F238E27FC236}">
                    <a16:creationId xmlns:a16="http://schemas.microsoft.com/office/drawing/2014/main" id="{628388C3-262C-AB4F-8E04-ACF02FAD58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4" name="Group 8">
              <a:extLst>
                <a:ext uri="{FF2B5EF4-FFF2-40B4-BE49-F238E27FC236}">
                  <a16:creationId xmlns:a16="http://schemas.microsoft.com/office/drawing/2014/main" id="{DC666005-3B66-167C-A762-92756E5D5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035" name="Group 9">
                <a:extLst>
                  <a:ext uri="{FF2B5EF4-FFF2-40B4-BE49-F238E27FC236}">
                    <a16:creationId xmlns:a16="http://schemas.microsoft.com/office/drawing/2014/main" id="{3775C887-2069-30DA-7A6E-D6041E1E4B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037" name="Picture 10" descr="43_897">
                  <a:extLst>
                    <a:ext uri="{FF2B5EF4-FFF2-40B4-BE49-F238E27FC236}">
                      <a16:creationId xmlns:a16="http://schemas.microsoft.com/office/drawing/2014/main" id="{43018DB5-EC3C-85D4-D545-240789DD5C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" name="Picture 11" descr="43_897">
                  <a:extLst>
                    <a:ext uri="{FF2B5EF4-FFF2-40B4-BE49-F238E27FC236}">
                      <a16:creationId xmlns:a16="http://schemas.microsoft.com/office/drawing/2014/main" id="{088A0AF3-ECEE-6341-C3E8-BF377A2EE7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36" name="Picture 12" descr="43_897">
                <a:extLst>
                  <a:ext uri="{FF2B5EF4-FFF2-40B4-BE49-F238E27FC236}">
                    <a16:creationId xmlns:a16="http://schemas.microsoft.com/office/drawing/2014/main" id="{C1248267-EB48-F3A3-2AE6-BBCA59F7B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31" name="Picture 4" descr="Рисунок 8">
            <a:extLst>
              <a:ext uri="{FF2B5EF4-FFF2-40B4-BE49-F238E27FC236}">
                <a16:creationId xmlns:a16="http://schemas.microsoft.com/office/drawing/2014/main" id="{1E78E18D-8865-3EB4-65F2-6B64932E7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00313"/>
            <a:ext cx="47561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29">
            <a:extLst>
              <a:ext uri="{FF2B5EF4-FFF2-40B4-BE49-F238E27FC236}">
                <a16:creationId xmlns:a16="http://schemas.microsoft.com/office/drawing/2014/main" id="{CDDEF93B-AD01-B47F-ACE4-379E31F8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58769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9D81A29F-A8EC-B793-CEF9-EAE3B7506E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4080"/>
            <a:chExt cx="5760" cy="240"/>
          </a:xfrm>
        </p:grpSpPr>
        <p:grpSp>
          <p:nvGrpSpPr>
            <p:cNvPr id="19476" name="Group 3">
              <a:extLst>
                <a:ext uri="{FF2B5EF4-FFF2-40B4-BE49-F238E27FC236}">
                  <a16:creationId xmlns:a16="http://schemas.microsoft.com/office/drawing/2014/main" id="{4D1BBE71-6E43-49CE-9134-C0030C39C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9482" name="Group 4">
                <a:extLst>
                  <a:ext uri="{FF2B5EF4-FFF2-40B4-BE49-F238E27FC236}">
                    <a16:creationId xmlns:a16="http://schemas.microsoft.com/office/drawing/2014/main" id="{F28E0741-C490-B02A-6BF1-81AE5DFC62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9484" name="Picture 5" descr="43_897">
                  <a:extLst>
                    <a:ext uri="{FF2B5EF4-FFF2-40B4-BE49-F238E27FC236}">
                      <a16:creationId xmlns:a16="http://schemas.microsoft.com/office/drawing/2014/main" id="{A6BD7FA0-D491-FF3E-ADB6-F3F99A01A7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5" name="Picture 6" descr="43_897">
                  <a:extLst>
                    <a:ext uri="{FF2B5EF4-FFF2-40B4-BE49-F238E27FC236}">
                      <a16:creationId xmlns:a16="http://schemas.microsoft.com/office/drawing/2014/main" id="{2AE3B5C2-0801-B76E-E5A0-D4EF75298F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483" name="Picture 7" descr="43_897">
                <a:extLst>
                  <a:ext uri="{FF2B5EF4-FFF2-40B4-BE49-F238E27FC236}">
                    <a16:creationId xmlns:a16="http://schemas.microsoft.com/office/drawing/2014/main" id="{1B1099E8-4666-27C8-14C7-7E6145C047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77" name="Group 8">
              <a:extLst>
                <a:ext uri="{FF2B5EF4-FFF2-40B4-BE49-F238E27FC236}">
                  <a16:creationId xmlns:a16="http://schemas.microsoft.com/office/drawing/2014/main" id="{10876553-392E-B196-A8CF-7A82DD3E9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9478" name="Group 9">
                <a:extLst>
                  <a:ext uri="{FF2B5EF4-FFF2-40B4-BE49-F238E27FC236}">
                    <a16:creationId xmlns:a16="http://schemas.microsoft.com/office/drawing/2014/main" id="{77746BCA-2048-7E6F-9BFC-FC4CF2C2A8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9480" name="Picture 10" descr="43_897">
                  <a:extLst>
                    <a:ext uri="{FF2B5EF4-FFF2-40B4-BE49-F238E27FC236}">
                      <a16:creationId xmlns:a16="http://schemas.microsoft.com/office/drawing/2014/main" id="{4F60C5AF-27AD-F5E5-B6CF-7AEF6C19FF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1" name="Picture 11" descr="43_897">
                  <a:extLst>
                    <a:ext uri="{FF2B5EF4-FFF2-40B4-BE49-F238E27FC236}">
                      <a16:creationId xmlns:a16="http://schemas.microsoft.com/office/drawing/2014/main" id="{F13547AC-9C88-83B3-5C31-3CD32B3ED2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479" name="Picture 12" descr="43_897">
                <a:extLst>
                  <a:ext uri="{FF2B5EF4-FFF2-40B4-BE49-F238E27FC236}">
                    <a16:creationId xmlns:a16="http://schemas.microsoft.com/office/drawing/2014/main" id="{A2B19BEF-391D-3770-9B22-3D5BC47E5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59" name="Group 13">
            <a:extLst>
              <a:ext uri="{FF2B5EF4-FFF2-40B4-BE49-F238E27FC236}">
                <a16:creationId xmlns:a16="http://schemas.microsoft.com/office/drawing/2014/main" id="{98516B34-CCF8-DAEE-9536-E5DBE8D84138}"/>
              </a:ext>
            </a:extLst>
          </p:cNvPr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4080"/>
            <a:chExt cx="5760" cy="240"/>
          </a:xfrm>
        </p:grpSpPr>
        <p:grpSp>
          <p:nvGrpSpPr>
            <p:cNvPr id="19466" name="Group 14">
              <a:extLst>
                <a:ext uri="{FF2B5EF4-FFF2-40B4-BE49-F238E27FC236}">
                  <a16:creationId xmlns:a16="http://schemas.microsoft.com/office/drawing/2014/main" id="{6DC45E6B-8E1F-0224-E439-CB7F6BAFE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19472" name="Group 15">
                <a:extLst>
                  <a:ext uri="{FF2B5EF4-FFF2-40B4-BE49-F238E27FC236}">
                    <a16:creationId xmlns:a16="http://schemas.microsoft.com/office/drawing/2014/main" id="{94173489-31ED-9E0D-EE5E-FF1A2AE3B2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9474" name="Picture 16" descr="43_897">
                  <a:extLst>
                    <a:ext uri="{FF2B5EF4-FFF2-40B4-BE49-F238E27FC236}">
                      <a16:creationId xmlns:a16="http://schemas.microsoft.com/office/drawing/2014/main" id="{3BC341DD-B57D-B508-1634-E63B88C781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5" name="Picture 17" descr="43_897">
                  <a:extLst>
                    <a:ext uri="{FF2B5EF4-FFF2-40B4-BE49-F238E27FC236}">
                      <a16:creationId xmlns:a16="http://schemas.microsoft.com/office/drawing/2014/main" id="{CF72B817-890D-7A39-3F9B-ABDED6AAE3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473" name="Picture 18" descr="43_897">
                <a:extLst>
                  <a:ext uri="{FF2B5EF4-FFF2-40B4-BE49-F238E27FC236}">
                    <a16:creationId xmlns:a16="http://schemas.microsoft.com/office/drawing/2014/main" id="{686017FA-1EE6-C0BB-9EC7-54C45EF45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7" name="Group 19">
              <a:extLst>
                <a:ext uri="{FF2B5EF4-FFF2-40B4-BE49-F238E27FC236}">
                  <a16:creationId xmlns:a16="http://schemas.microsoft.com/office/drawing/2014/main" id="{5135F72C-7095-D099-E29D-69357EF12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19468" name="Group 20">
                <a:extLst>
                  <a:ext uri="{FF2B5EF4-FFF2-40B4-BE49-F238E27FC236}">
                    <a16:creationId xmlns:a16="http://schemas.microsoft.com/office/drawing/2014/main" id="{80389902-9DEF-1427-5699-D16CD2534D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19470" name="Picture 21" descr="43_897">
                  <a:extLst>
                    <a:ext uri="{FF2B5EF4-FFF2-40B4-BE49-F238E27FC236}">
                      <a16:creationId xmlns:a16="http://schemas.microsoft.com/office/drawing/2014/main" id="{946F4ED2-0457-F337-8810-291F849A57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1" name="Picture 22" descr="43_897">
                  <a:extLst>
                    <a:ext uri="{FF2B5EF4-FFF2-40B4-BE49-F238E27FC236}">
                      <a16:creationId xmlns:a16="http://schemas.microsoft.com/office/drawing/2014/main" id="{582D3F3A-C83B-CCCE-D2C6-7293C91371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469" name="Picture 23" descr="43_897">
                <a:extLst>
                  <a:ext uri="{FF2B5EF4-FFF2-40B4-BE49-F238E27FC236}">
                    <a16:creationId xmlns:a16="http://schemas.microsoft.com/office/drawing/2014/main" id="{5BE31FDA-6AEB-4A0D-ABCA-0F5CCD13B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60" name="Text Box 27">
            <a:extLst>
              <a:ext uri="{FF2B5EF4-FFF2-40B4-BE49-F238E27FC236}">
                <a16:creationId xmlns:a16="http://schemas.microsoft.com/office/drawing/2014/main" id="{AD29EAF0-B592-02BF-B136-47AF3F66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81000"/>
            <a:ext cx="630078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/>
              <a:t>ПОДМАЛЁВОК (ЗАМАЛЕВОК)</a:t>
            </a:r>
            <a:r>
              <a:rPr lang="ru-RU" altLang="en-US" sz="3600"/>
              <a:t> – </a:t>
            </a:r>
            <a:r>
              <a:rPr lang="en-US" altLang="en-US" sz="3200"/>
              <a:t>I </a:t>
            </a:r>
            <a:r>
              <a:rPr lang="ru-RU" altLang="en-US" sz="3200">
                <a:latin typeface="Arbat-Bold"/>
              </a:rPr>
              <a:t>этап городецкой росписи</a:t>
            </a:r>
          </a:p>
        </p:txBody>
      </p:sp>
      <p:pic>
        <p:nvPicPr>
          <p:cNvPr id="19461" name="Picture 25" descr="000442">
            <a:extLst>
              <a:ext uri="{FF2B5EF4-FFF2-40B4-BE49-F238E27FC236}">
                <a16:creationId xmlns:a16="http://schemas.microsoft.com/office/drawing/2014/main" id="{A61DD943-F32E-5822-B291-01B3B4C6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86125"/>
            <a:ext cx="27146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31">
            <a:extLst>
              <a:ext uri="{FF2B5EF4-FFF2-40B4-BE49-F238E27FC236}">
                <a16:creationId xmlns:a16="http://schemas.microsoft.com/office/drawing/2014/main" id="{06CE4E37-CD35-289E-D06F-23B17B2FC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500188"/>
            <a:ext cx="586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/>
              <a:t> </a:t>
            </a:r>
            <a:r>
              <a:rPr lang="ru-RU" altLang="en-US" sz="2000"/>
              <a:t> </a:t>
            </a:r>
          </a:p>
          <a:p>
            <a:pPr algn="ctr" eaLnBrk="1" hangingPunct="1"/>
            <a:r>
              <a:rPr lang="ru-RU" altLang="en-US" sz="2000"/>
              <a:t>   Подмалёвок   композиции содержит круги и листики.  </a:t>
            </a:r>
          </a:p>
        </p:txBody>
      </p:sp>
      <p:sp>
        <p:nvSpPr>
          <p:cNvPr id="19463" name="Text Box 32">
            <a:extLst>
              <a:ext uri="{FF2B5EF4-FFF2-40B4-BE49-F238E27FC236}">
                <a16:creationId xmlns:a16="http://schemas.microsoft.com/office/drawing/2014/main" id="{E1716063-9D54-2B4E-105C-E0493731F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86063"/>
            <a:ext cx="52149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2400" b="1" u="sng"/>
              <a:t>Подмалёвок </a:t>
            </a:r>
            <a:r>
              <a:rPr lang="ru-RU" altLang="en-US" sz="2400"/>
              <a:t>выполняется яркими красками в соответствии с теми цветами, которые являются традиционными в Городце (</a:t>
            </a:r>
            <a:r>
              <a:rPr lang="ru-RU" altLang="en-US" sz="2400" b="1" i="1">
                <a:solidFill>
                  <a:srgbClr val="6699FF"/>
                </a:solidFill>
              </a:rPr>
              <a:t>голубой</a:t>
            </a:r>
            <a:r>
              <a:rPr lang="ru-RU" altLang="en-US" sz="2400" b="1" i="1"/>
              <a:t>, </a:t>
            </a:r>
            <a:r>
              <a:rPr lang="ru-RU" altLang="en-US" sz="2400" b="1" i="1">
                <a:solidFill>
                  <a:srgbClr val="9966FF"/>
                </a:solidFill>
              </a:rPr>
              <a:t>сиреневый</a:t>
            </a:r>
            <a:r>
              <a:rPr lang="ru-RU" altLang="en-US" sz="2400" b="1" i="1"/>
              <a:t>, </a:t>
            </a:r>
            <a:r>
              <a:rPr lang="ru-RU" altLang="en-US" sz="2400" b="1" i="1">
                <a:solidFill>
                  <a:srgbClr val="FF99CC"/>
                </a:solidFill>
              </a:rPr>
              <a:t>розовый</a:t>
            </a:r>
            <a:r>
              <a:rPr lang="ru-RU" altLang="en-US" sz="2400" b="1" i="1"/>
              <a:t>, </a:t>
            </a:r>
            <a:r>
              <a:rPr lang="ru-RU" altLang="en-US" sz="2400" b="1" i="1">
                <a:solidFill>
                  <a:srgbClr val="FF0000"/>
                </a:solidFill>
              </a:rPr>
              <a:t>алый</a:t>
            </a:r>
            <a:r>
              <a:rPr lang="ru-RU" altLang="en-US" sz="2400" b="1" i="1"/>
              <a:t> ,</a:t>
            </a:r>
            <a:r>
              <a:rPr lang="ru-RU" altLang="en-US" sz="2400" b="1" i="1">
                <a:solidFill>
                  <a:srgbClr val="FF6600"/>
                </a:solidFill>
              </a:rPr>
              <a:t>оранжевый</a:t>
            </a:r>
            <a:r>
              <a:rPr lang="ru-RU" altLang="en-US" sz="2400" b="1" i="1"/>
              <a:t>, </a:t>
            </a:r>
            <a:r>
              <a:rPr lang="ru-RU" altLang="en-US" sz="2400" b="1" i="1">
                <a:solidFill>
                  <a:srgbClr val="CC9900"/>
                </a:solidFill>
              </a:rPr>
              <a:t>охра</a:t>
            </a:r>
            <a:r>
              <a:rPr lang="ru-RU" altLang="en-US" sz="2400" b="1" i="1"/>
              <a:t>; </a:t>
            </a:r>
            <a:r>
              <a:rPr lang="ru-RU" altLang="en-US" sz="2400"/>
              <a:t>для листков:</a:t>
            </a:r>
            <a:r>
              <a:rPr lang="ru-RU" altLang="en-US" sz="2400" b="1" i="1"/>
              <a:t> </a:t>
            </a:r>
            <a:r>
              <a:rPr lang="ru-RU" altLang="en-US" sz="2400" b="1" i="1">
                <a:solidFill>
                  <a:srgbClr val="008000"/>
                </a:solidFill>
              </a:rPr>
              <a:t>зелёный </a:t>
            </a:r>
            <a:r>
              <a:rPr lang="ru-RU" altLang="en-US" sz="2400"/>
              <a:t>+</a:t>
            </a:r>
            <a:r>
              <a:rPr lang="ru-RU" altLang="en-US" sz="2400" b="1" i="1"/>
              <a:t> </a:t>
            </a:r>
            <a:r>
              <a:rPr lang="ru-RU" altLang="en-US" sz="2400" b="1" i="1">
                <a:solidFill>
                  <a:srgbClr val="FFFF00"/>
                </a:solidFill>
              </a:rPr>
              <a:t>жёлтый </a:t>
            </a:r>
            <a:r>
              <a:rPr lang="ru-RU" altLang="en-US" sz="2400"/>
              <a:t>=</a:t>
            </a:r>
            <a:r>
              <a:rPr lang="ru-RU" altLang="en-US" sz="2400" b="1" i="1"/>
              <a:t> </a:t>
            </a:r>
            <a:r>
              <a:rPr lang="ru-RU" altLang="en-US" sz="2400" b="1" i="1">
                <a:solidFill>
                  <a:srgbClr val="669900"/>
                </a:solidFill>
              </a:rPr>
              <a:t>городецкая зелёная</a:t>
            </a:r>
          </a:p>
        </p:txBody>
      </p:sp>
      <p:pic>
        <p:nvPicPr>
          <p:cNvPr id="19464" name="Picture 26" descr="000438">
            <a:extLst>
              <a:ext uri="{FF2B5EF4-FFF2-40B4-BE49-F238E27FC236}">
                <a16:creationId xmlns:a16="http://schemas.microsoft.com/office/drawing/2014/main" id="{70B5C744-FD72-970C-E5CB-FA311FDC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063"/>
            <a:ext cx="27146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28">
            <a:extLst>
              <a:ext uri="{FF2B5EF4-FFF2-40B4-BE49-F238E27FC236}">
                <a16:creationId xmlns:a16="http://schemas.microsoft.com/office/drawing/2014/main" id="{EC4CEAD8-E7FC-6385-7DBD-43178B5A4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0213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49701CDC-BFFF-7561-D03F-BB3235FDA8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4080"/>
            <a:chExt cx="5760" cy="240"/>
          </a:xfrm>
        </p:grpSpPr>
        <p:grpSp>
          <p:nvGrpSpPr>
            <p:cNvPr id="20502" name="Group 3">
              <a:extLst>
                <a:ext uri="{FF2B5EF4-FFF2-40B4-BE49-F238E27FC236}">
                  <a16:creationId xmlns:a16="http://schemas.microsoft.com/office/drawing/2014/main" id="{DD978D56-AFCD-DE5D-9AB3-DFD1F37FF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20508" name="Group 4">
                <a:extLst>
                  <a:ext uri="{FF2B5EF4-FFF2-40B4-BE49-F238E27FC236}">
                    <a16:creationId xmlns:a16="http://schemas.microsoft.com/office/drawing/2014/main" id="{71104DD7-A438-63BE-7302-3F9583686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0510" name="Picture 5" descr="43_897">
                  <a:extLst>
                    <a:ext uri="{FF2B5EF4-FFF2-40B4-BE49-F238E27FC236}">
                      <a16:creationId xmlns:a16="http://schemas.microsoft.com/office/drawing/2014/main" id="{7F5A2D38-8348-593C-9804-A33442CA62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11" name="Picture 6" descr="43_897">
                  <a:extLst>
                    <a:ext uri="{FF2B5EF4-FFF2-40B4-BE49-F238E27FC236}">
                      <a16:creationId xmlns:a16="http://schemas.microsoft.com/office/drawing/2014/main" id="{EBC5B94F-3A93-6DAD-7052-A8E9CCE911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509" name="Picture 7" descr="43_897">
                <a:extLst>
                  <a:ext uri="{FF2B5EF4-FFF2-40B4-BE49-F238E27FC236}">
                    <a16:creationId xmlns:a16="http://schemas.microsoft.com/office/drawing/2014/main" id="{D1E32482-32BA-2242-3D0B-D6CB55850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03" name="Group 8">
              <a:extLst>
                <a:ext uri="{FF2B5EF4-FFF2-40B4-BE49-F238E27FC236}">
                  <a16:creationId xmlns:a16="http://schemas.microsoft.com/office/drawing/2014/main" id="{DF2B2D68-5334-A04F-8E69-CA6EC90D05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20504" name="Group 9">
                <a:extLst>
                  <a:ext uri="{FF2B5EF4-FFF2-40B4-BE49-F238E27FC236}">
                    <a16:creationId xmlns:a16="http://schemas.microsoft.com/office/drawing/2014/main" id="{3B157B7D-8F4E-FBD1-1B58-1FA85D879F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0506" name="Picture 10" descr="43_897">
                  <a:extLst>
                    <a:ext uri="{FF2B5EF4-FFF2-40B4-BE49-F238E27FC236}">
                      <a16:creationId xmlns:a16="http://schemas.microsoft.com/office/drawing/2014/main" id="{569FD71B-7235-C1D3-95FE-584C1B1B7A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07" name="Picture 11" descr="43_897">
                  <a:extLst>
                    <a:ext uri="{FF2B5EF4-FFF2-40B4-BE49-F238E27FC236}">
                      <a16:creationId xmlns:a16="http://schemas.microsoft.com/office/drawing/2014/main" id="{C194BB88-6134-F1E5-832E-6C417EFFD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505" name="Picture 12" descr="43_897">
                <a:extLst>
                  <a:ext uri="{FF2B5EF4-FFF2-40B4-BE49-F238E27FC236}">
                    <a16:creationId xmlns:a16="http://schemas.microsoft.com/office/drawing/2014/main" id="{FD21F04C-C1E3-AAA7-5B0E-34A96A5CD3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483" name="Group 13">
            <a:extLst>
              <a:ext uri="{FF2B5EF4-FFF2-40B4-BE49-F238E27FC236}">
                <a16:creationId xmlns:a16="http://schemas.microsoft.com/office/drawing/2014/main" id="{32528349-5076-8413-840E-FEF8C96B6A0B}"/>
              </a:ext>
            </a:extLst>
          </p:cNvPr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4080"/>
            <a:chExt cx="5760" cy="240"/>
          </a:xfrm>
        </p:grpSpPr>
        <p:grpSp>
          <p:nvGrpSpPr>
            <p:cNvPr id="20492" name="Group 14">
              <a:extLst>
                <a:ext uri="{FF2B5EF4-FFF2-40B4-BE49-F238E27FC236}">
                  <a16:creationId xmlns:a16="http://schemas.microsoft.com/office/drawing/2014/main" id="{24B52591-C3E9-E82F-3DF0-AA9E440CD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20498" name="Group 15">
                <a:extLst>
                  <a:ext uri="{FF2B5EF4-FFF2-40B4-BE49-F238E27FC236}">
                    <a16:creationId xmlns:a16="http://schemas.microsoft.com/office/drawing/2014/main" id="{D0328150-FEBB-68DF-5C38-344C77C5DD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0500" name="Picture 16" descr="43_897">
                  <a:extLst>
                    <a:ext uri="{FF2B5EF4-FFF2-40B4-BE49-F238E27FC236}">
                      <a16:creationId xmlns:a16="http://schemas.microsoft.com/office/drawing/2014/main" id="{8FAF60F0-DADB-A89D-A41C-F082BA663D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01" name="Picture 17" descr="43_897">
                  <a:extLst>
                    <a:ext uri="{FF2B5EF4-FFF2-40B4-BE49-F238E27FC236}">
                      <a16:creationId xmlns:a16="http://schemas.microsoft.com/office/drawing/2014/main" id="{400DE799-0F80-9D5F-72D4-35EF052E80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499" name="Picture 18" descr="43_897">
                <a:extLst>
                  <a:ext uri="{FF2B5EF4-FFF2-40B4-BE49-F238E27FC236}">
                    <a16:creationId xmlns:a16="http://schemas.microsoft.com/office/drawing/2014/main" id="{D5737406-1F0A-CA9C-FC10-F33D74F91A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3" name="Group 19">
              <a:extLst>
                <a:ext uri="{FF2B5EF4-FFF2-40B4-BE49-F238E27FC236}">
                  <a16:creationId xmlns:a16="http://schemas.microsoft.com/office/drawing/2014/main" id="{1E7F3030-A28B-9E79-E62F-51C718F47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20494" name="Group 20">
                <a:extLst>
                  <a:ext uri="{FF2B5EF4-FFF2-40B4-BE49-F238E27FC236}">
                    <a16:creationId xmlns:a16="http://schemas.microsoft.com/office/drawing/2014/main" id="{60C2FF03-9D28-D0A2-F430-E3C53C8CD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0496" name="Picture 21" descr="43_897">
                  <a:extLst>
                    <a:ext uri="{FF2B5EF4-FFF2-40B4-BE49-F238E27FC236}">
                      <a16:creationId xmlns:a16="http://schemas.microsoft.com/office/drawing/2014/main" id="{92FD327F-69FC-2761-0256-AEA76BAB7D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497" name="Picture 22" descr="43_897">
                  <a:extLst>
                    <a:ext uri="{FF2B5EF4-FFF2-40B4-BE49-F238E27FC236}">
                      <a16:creationId xmlns:a16="http://schemas.microsoft.com/office/drawing/2014/main" id="{F4154F16-6F70-8183-FEEC-6856D1B7BD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495" name="Picture 23" descr="43_897">
                <a:extLst>
                  <a:ext uri="{FF2B5EF4-FFF2-40B4-BE49-F238E27FC236}">
                    <a16:creationId xmlns:a16="http://schemas.microsoft.com/office/drawing/2014/main" id="{FE3CB66E-AAB5-DEAB-0B45-ECD3B1C536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484" name="Picture 24" descr="000429">
            <a:extLst>
              <a:ext uri="{FF2B5EF4-FFF2-40B4-BE49-F238E27FC236}">
                <a16:creationId xmlns:a16="http://schemas.microsoft.com/office/drawing/2014/main" id="{EF65C5B0-8C16-5F7A-F36D-F3BF660A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2860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25">
            <a:extLst>
              <a:ext uri="{FF2B5EF4-FFF2-40B4-BE49-F238E27FC236}">
                <a16:creationId xmlns:a16="http://schemas.microsoft.com/office/drawing/2014/main" id="{2A49F317-9C41-D4D0-7838-0DE1A5317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6729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/>
              <a:t>ТЕНЁВКА </a:t>
            </a:r>
            <a:r>
              <a:rPr lang="ru-RU" altLang="en-US" sz="2800"/>
              <a:t>– </a:t>
            </a:r>
            <a:r>
              <a:rPr lang="en-US" altLang="en-US" sz="2800"/>
              <a:t>II </a:t>
            </a:r>
            <a:r>
              <a:rPr lang="ru-RU" altLang="en-US" sz="2800">
                <a:latin typeface="Arbat-Bold"/>
              </a:rPr>
              <a:t>этап городецкой росписи</a:t>
            </a:r>
          </a:p>
        </p:txBody>
      </p:sp>
      <p:sp>
        <p:nvSpPr>
          <p:cNvPr id="20486" name="Text Box 26">
            <a:extLst>
              <a:ext uri="{FF2B5EF4-FFF2-40B4-BE49-F238E27FC236}">
                <a16:creationId xmlns:a16="http://schemas.microsoft.com/office/drawing/2014/main" id="{764E5E8D-1DCE-7FE7-ED7B-03F2CB4A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143000"/>
            <a:ext cx="5181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 Если в подмалёвке был использован голубой цвет, то тенёвка всегда выполняется </a:t>
            </a:r>
            <a:r>
              <a:rPr lang="ru-RU" altLang="en-US" b="1" i="1">
                <a:solidFill>
                  <a:srgbClr val="0000FF"/>
                </a:solidFill>
              </a:rPr>
              <a:t>синим</a:t>
            </a:r>
            <a:r>
              <a:rPr lang="ru-RU" altLang="en-US">
                <a:solidFill>
                  <a:srgbClr val="0000FF"/>
                </a:solidFill>
              </a:rPr>
              <a:t> </a:t>
            </a:r>
            <a:r>
              <a:rPr lang="ru-RU" altLang="en-US"/>
              <a:t>цветом. Если подмалёвок выполнен остальными цветами, то по всем цветам (кроме </a:t>
            </a:r>
            <a:r>
              <a:rPr lang="ru-RU" altLang="en-US" b="1" i="1">
                <a:solidFill>
                  <a:srgbClr val="6699FF"/>
                </a:solidFill>
              </a:rPr>
              <a:t>голубого</a:t>
            </a:r>
            <a:r>
              <a:rPr lang="ru-RU" altLang="en-US"/>
              <a:t>) тенёвка рисуется цветом </a:t>
            </a:r>
            <a:r>
              <a:rPr lang="ru-RU" altLang="en-US" b="1" i="1">
                <a:solidFill>
                  <a:srgbClr val="800000"/>
                </a:solidFill>
              </a:rPr>
              <a:t>краплак</a:t>
            </a:r>
            <a:r>
              <a:rPr lang="ru-RU" altLang="en-US">
                <a:solidFill>
                  <a:srgbClr val="800000"/>
                </a:solidFill>
              </a:rPr>
              <a:t> </a:t>
            </a:r>
            <a:r>
              <a:rPr lang="ru-RU" altLang="en-US"/>
              <a:t>( </a:t>
            </a:r>
            <a:r>
              <a:rPr lang="ru-RU" altLang="en-US" b="1" i="1">
                <a:solidFill>
                  <a:srgbClr val="CC0000"/>
                </a:solidFill>
              </a:rPr>
              <a:t>красный</a:t>
            </a:r>
            <a:r>
              <a:rPr lang="ru-RU" altLang="en-US"/>
              <a:t> + </a:t>
            </a:r>
            <a:r>
              <a:rPr lang="ru-RU" altLang="en-US" b="1" i="1"/>
              <a:t>чёрный</a:t>
            </a:r>
            <a:r>
              <a:rPr lang="ru-RU" altLang="en-US"/>
              <a:t>). </a:t>
            </a:r>
          </a:p>
          <a:p>
            <a:pPr eaLnBrk="1" hangingPunct="1"/>
            <a:r>
              <a:rPr lang="ru-RU" altLang="en-US"/>
              <a:t>Тенёвка это нанесение графического рисунка  на цветки городецкой росписи, а также оттенение листочков </a:t>
            </a:r>
            <a:r>
              <a:rPr lang="ru-RU" altLang="en-US" b="1" i="1"/>
              <a:t>чёрным </a:t>
            </a:r>
            <a:r>
              <a:rPr lang="ru-RU" altLang="en-US"/>
              <a:t>цветом. </a:t>
            </a:r>
          </a:p>
          <a:p>
            <a:pPr eaLnBrk="1" hangingPunct="1"/>
            <a:r>
              <a:rPr lang="ru-RU" altLang="en-US"/>
              <a:t>При этом используются следующие элементы: кружочки, дуги, скобочки, штрихи, точки, капельки, спирали.</a:t>
            </a:r>
          </a:p>
        </p:txBody>
      </p:sp>
      <p:pic>
        <p:nvPicPr>
          <p:cNvPr id="107547" name="Picture 27" descr="дуги">
            <a:extLst>
              <a:ext uri="{FF2B5EF4-FFF2-40B4-BE49-F238E27FC236}">
                <a16:creationId xmlns:a16="http://schemas.microsoft.com/office/drawing/2014/main" id="{906B5933-7C9E-EBEC-FC2E-D5BC81FB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b="48814"/>
          <a:stretch>
            <a:fillRect/>
          </a:stretch>
        </p:blipFill>
        <p:spPr bwMode="auto">
          <a:xfrm>
            <a:off x="3500438" y="5000625"/>
            <a:ext cx="5122862" cy="13716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0488" name="Group 44">
            <a:extLst>
              <a:ext uri="{FF2B5EF4-FFF2-40B4-BE49-F238E27FC236}">
                <a16:creationId xmlns:a16="http://schemas.microsoft.com/office/drawing/2014/main" id="{FCB768EA-9F23-8824-A8DB-A468130C61B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257800"/>
            <a:ext cx="2895600" cy="1143000"/>
            <a:chOff x="1488" y="2832"/>
            <a:chExt cx="2424" cy="1124"/>
          </a:xfrm>
        </p:grpSpPr>
        <p:pic>
          <p:nvPicPr>
            <p:cNvPr id="20490" name="Picture 35" descr="листик трилистник">
              <a:extLst>
                <a:ext uri="{FF2B5EF4-FFF2-40B4-BE49-F238E27FC236}">
                  <a16:creationId xmlns:a16="http://schemas.microsoft.com/office/drawing/2014/main" id="{1465F470-C4B0-A7B2-8AA2-64335470B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832"/>
              <a:ext cx="1200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36" descr="листик трилистник1">
              <a:extLst>
                <a:ext uri="{FF2B5EF4-FFF2-40B4-BE49-F238E27FC236}">
                  <a16:creationId xmlns:a16="http://schemas.microsoft.com/office/drawing/2014/main" id="{F5C3F19E-FC83-7137-0680-32AE11473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832"/>
              <a:ext cx="1224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9" name="TextBox 30">
            <a:extLst>
              <a:ext uri="{FF2B5EF4-FFF2-40B4-BE49-F238E27FC236}">
                <a16:creationId xmlns:a16="http://schemas.microsoft.com/office/drawing/2014/main" id="{F49FA940-03D9-8FED-1085-2158AB10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60928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E8023E3C-21B8-D241-7164-5F53C13B95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81000"/>
            <a:chOff x="0" y="4080"/>
            <a:chExt cx="5760" cy="240"/>
          </a:xfrm>
        </p:grpSpPr>
        <p:grpSp>
          <p:nvGrpSpPr>
            <p:cNvPr id="21524" name="Group 3">
              <a:extLst>
                <a:ext uri="{FF2B5EF4-FFF2-40B4-BE49-F238E27FC236}">
                  <a16:creationId xmlns:a16="http://schemas.microsoft.com/office/drawing/2014/main" id="{130FCA5E-F9F8-5CC5-7C12-A65D70F69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21530" name="Group 4">
                <a:extLst>
                  <a:ext uri="{FF2B5EF4-FFF2-40B4-BE49-F238E27FC236}">
                    <a16:creationId xmlns:a16="http://schemas.microsoft.com/office/drawing/2014/main" id="{97A0C7AD-4024-7BD5-0A6A-CA25B2826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1532" name="Picture 5" descr="43_897">
                  <a:extLst>
                    <a:ext uri="{FF2B5EF4-FFF2-40B4-BE49-F238E27FC236}">
                      <a16:creationId xmlns:a16="http://schemas.microsoft.com/office/drawing/2014/main" id="{5ED19DEF-6C94-321F-DBCE-9DBB1496E3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3" name="Picture 6" descr="43_897">
                  <a:extLst>
                    <a:ext uri="{FF2B5EF4-FFF2-40B4-BE49-F238E27FC236}">
                      <a16:creationId xmlns:a16="http://schemas.microsoft.com/office/drawing/2014/main" id="{58B9D033-2B23-073C-D448-A63FD5BAAF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1531" name="Picture 7" descr="43_897">
                <a:extLst>
                  <a:ext uri="{FF2B5EF4-FFF2-40B4-BE49-F238E27FC236}">
                    <a16:creationId xmlns:a16="http://schemas.microsoft.com/office/drawing/2014/main" id="{DC00F305-6C8C-8BAA-0141-FAA31B933A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25" name="Group 8">
              <a:extLst>
                <a:ext uri="{FF2B5EF4-FFF2-40B4-BE49-F238E27FC236}">
                  <a16:creationId xmlns:a16="http://schemas.microsoft.com/office/drawing/2014/main" id="{A425EA9B-6C4E-BBAC-4E5F-695B59912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21526" name="Group 9">
                <a:extLst>
                  <a:ext uri="{FF2B5EF4-FFF2-40B4-BE49-F238E27FC236}">
                    <a16:creationId xmlns:a16="http://schemas.microsoft.com/office/drawing/2014/main" id="{11DF2C6B-4446-0613-C807-CE87BDB67D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1528" name="Picture 10" descr="43_897">
                  <a:extLst>
                    <a:ext uri="{FF2B5EF4-FFF2-40B4-BE49-F238E27FC236}">
                      <a16:creationId xmlns:a16="http://schemas.microsoft.com/office/drawing/2014/main" id="{DC3185DF-C058-FFC4-D775-5362214F36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9" name="Picture 11" descr="43_897">
                  <a:extLst>
                    <a:ext uri="{FF2B5EF4-FFF2-40B4-BE49-F238E27FC236}">
                      <a16:creationId xmlns:a16="http://schemas.microsoft.com/office/drawing/2014/main" id="{E30B2740-D57F-C398-FB24-302D9A5B49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1527" name="Picture 12" descr="43_897">
                <a:extLst>
                  <a:ext uri="{FF2B5EF4-FFF2-40B4-BE49-F238E27FC236}">
                    <a16:creationId xmlns:a16="http://schemas.microsoft.com/office/drawing/2014/main" id="{2CD37FEF-8659-FB07-B4DD-D4737D2959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507" name="Group 13">
            <a:extLst>
              <a:ext uri="{FF2B5EF4-FFF2-40B4-BE49-F238E27FC236}">
                <a16:creationId xmlns:a16="http://schemas.microsoft.com/office/drawing/2014/main" id="{431360B0-F80C-E93A-537F-3CD751A64C33}"/>
              </a:ext>
            </a:extLst>
          </p:cNvPr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4080"/>
            <a:chExt cx="5760" cy="240"/>
          </a:xfrm>
        </p:grpSpPr>
        <p:grpSp>
          <p:nvGrpSpPr>
            <p:cNvPr id="21514" name="Group 14">
              <a:extLst>
                <a:ext uri="{FF2B5EF4-FFF2-40B4-BE49-F238E27FC236}">
                  <a16:creationId xmlns:a16="http://schemas.microsoft.com/office/drawing/2014/main" id="{20300C1B-CF14-3944-47AD-D917D1C16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21520" name="Group 15">
                <a:extLst>
                  <a:ext uri="{FF2B5EF4-FFF2-40B4-BE49-F238E27FC236}">
                    <a16:creationId xmlns:a16="http://schemas.microsoft.com/office/drawing/2014/main" id="{326F73EE-B6F7-6919-EF4F-63299CA17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1522" name="Picture 16" descr="43_897">
                  <a:extLst>
                    <a:ext uri="{FF2B5EF4-FFF2-40B4-BE49-F238E27FC236}">
                      <a16:creationId xmlns:a16="http://schemas.microsoft.com/office/drawing/2014/main" id="{409050B1-6E3A-30C3-D850-5A2FCBC95B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3" name="Picture 17" descr="43_897">
                  <a:extLst>
                    <a:ext uri="{FF2B5EF4-FFF2-40B4-BE49-F238E27FC236}">
                      <a16:creationId xmlns:a16="http://schemas.microsoft.com/office/drawing/2014/main" id="{7FFE8E60-1C7F-BC4D-CAF7-895B062D04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1521" name="Picture 18" descr="43_897">
                <a:extLst>
                  <a:ext uri="{FF2B5EF4-FFF2-40B4-BE49-F238E27FC236}">
                    <a16:creationId xmlns:a16="http://schemas.microsoft.com/office/drawing/2014/main" id="{459C239C-55C0-574C-2681-BBA01BF733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15" name="Group 19">
              <a:extLst>
                <a:ext uri="{FF2B5EF4-FFF2-40B4-BE49-F238E27FC236}">
                  <a16:creationId xmlns:a16="http://schemas.microsoft.com/office/drawing/2014/main" id="{A924C1CB-56DA-D269-74F2-6226198D7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21516" name="Group 20">
                <a:extLst>
                  <a:ext uri="{FF2B5EF4-FFF2-40B4-BE49-F238E27FC236}">
                    <a16:creationId xmlns:a16="http://schemas.microsoft.com/office/drawing/2014/main" id="{E84E0ED7-DCDC-8AFC-CEAA-37E93FBF8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1518" name="Picture 21" descr="43_897">
                  <a:extLst>
                    <a:ext uri="{FF2B5EF4-FFF2-40B4-BE49-F238E27FC236}">
                      <a16:creationId xmlns:a16="http://schemas.microsoft.com/office/drawing/2014/main" id="{CD3F93BD-2E01-B800-995F-92EFE4FBD1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19" name="Picture 22" descr="43_897">
                  <a:extLst>
                    <a:ext uri="{FF2B5EF4-FFF2-40B4-BE49-F238E27FC236}">
                      <a16:creationId xmlns:a16="http://schemas.microsoft.com/office/drawing/2014/main" id="{5A700316-EC73-414E-F0D3-8479C64443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1517" name="Picture 23" descr="43_897">
                <a:extLst>
                  <a:ext uri="{FF2B5EF4-FFF2-40B4-BE49-F238E27FC236}">
                    <a16:creationId xmlns:a16="http://schemas.microsoft.com/office/drawing/2014/main" id="{87EF5C1A-6DCD-D922-6B6A-ECE7DCB524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508" name="Picture 24" descr="000434">
            <a:extLst>
              <a:ext uri="{FF2B5EF4-FFF2-40B4-BE49-F238E27FC236}">
                <a16:creationId xmlns:a16="http://schemas.microsoft.com/office/drawing/2014/main" id="{D7503F07-5980-56CE-E68B-44B0BAF9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42938"/>
            <a:ext cx="26749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5">
            <a:extLst>
              <a:ext uri="{FF2B5EF4-FFF2-40B4-BE49-F238E27FC236}">
                <a16:creationId xmlns:a16="http://schemas.microsoft.com/office/drawing/2014/main" id="{DE00AB01-0E42-C57D-B80D-2436F132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85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Text Box 26">
            <a:extLst>
              <a:ext uri="{FF2B5EF4-FFF2-40B4-BE49-F238E27FC236}">
                <a16:creationId xmlns:a16="http://schemas.microsoft.com/office/drawing/2014/main" id="{89851C3A-CD8D-F58D-7390-06873C2AF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3400"/>
            <a:ext cx="5397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/>
              <a:t>ОЖИВКА (РАЗЖИВКА)</a:t>
            </a:r>
          </a:p>
          <a:p>
            <a:pPr eaLnBrk="1" hangingPunct="1"/>
            <a:r>
              <a:rPr lang="ru-RU" altLang="en-US" sz="3200"/>
              <a:t> – </a:t>
            </a:r>
            <a:r>
              <a:rPr lang="en-US" altLang="en-US" sz="3200"/>
              <a:t>III</a:t>
            </a:r>
            <a:r>
              <a:rPr lang="ru-RU" altLang="en-US" sz="3200"/>
              <a:t> </a:t>
            </a:r>
            <a:r>
              <a:rPr lang="ru-RU" altLang="en-US" sz="3200">
                <a:latin typeface="Arbat-Bold"/>
              </a:rPr>
              <a:t>этап городецкой росписи</a:t>
            </a:r>
          </a:p>
        </p:txBody>
      </p:sp>
      <p:sp>
        <p:nvSpPr>
          <p:cNvPr id="21511" name="Text Box 27">
            <a:extLst>
              <a:ext uri="{FF2B5EF4-FFF2-40B4-BE49-F238E27FC236}">
                <a16:creationId xmlns:a16="http://schemas.microsoft.com/office/drawing/2014/main" id="{3CC29369-A977-1C97-AF82-3BD5445BB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29000"/>
            <a:ext cx="5943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/>
              <a:t>В городецкой росписи мастер делает</a:t>
            </a:r>
            <a:r>
              <a:rPr lang="ru-RU" altLang="en-US" b="1" i="1"/>
              <a:t> </a:t>
            </a:r>
            <a:r>
              <a:rPr lang="ru-RU" altLang="en-US" b="1" i="1" u="sng"/>
              <a:t>белой</a:t>
            </a:r>
            <a:r>
              <a:rPr lang="ru-RU" altLang="en-US"/>
              <a:t> краской оживку в виде точек, прямых и волнистых линий, зрительно оживляя цветок и всю композицию.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en-US" sz="1600"/>
              <a:t> </a:t>
            </a:r>
            <a:endParaRPr lang="ru-RU" altLang="en-US" sz="1600" b="1" i="1"/>
          </a:p>
          <a:p>
            <a:pPr eaLnBrk="1" hangingPunct="1">
              <a:spcBef>
                <a:spcPct val="50000"/>
              </a:spcBef>
            </a:pPr>
            <a:r>
              <a:rPr lang="ru-RU" altLang="en-US" sz="1600"/>
              <a:t> </a:t>
            </a:r>
          </a:p>
        </p:txBody>
      </p:sp>
      <p:pic>
        <p:nvPicPr>
          <p:cNvPr id="21512" name="Picture 6" descr="http://900igr.net/datai/izo/Gorodets/0004-004-Elementy-Gorodetskoj-rospisi-roza-kustiki.jpg">
            <a:extLst>
              <a:ext uri="{FF2B5EF4-FFF2-40B4-BE49-F238E27FC236}">
                <a16:creationId xmlns:a16="http://schemas.microsoft.com/office/drawing/2014/main" id="{76053BE4-CC25-83C6-9D2A-B2D0C063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5" t="51399" r="9280" b="3394"/>
          <a:stretch>
            <a:fillRect/>
          </a:stretch>
        </p:blipFill>
        <p:spPr bwMode="auto">
          <a:xfrm>
            <a:off x="5072063" y="1500188"/>
            <a:ext cx="1800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28">
            <a:extLst>
              <a:ext uri="{FF2B5EF4-FFF2-40B4-BE49-F238E27FC236}">
                <a16:creationId xmlns:a16="http://schemas.microsoft.com/office/drawing/2014/main" id="{703FDE29-9B1F-4214-BC4D-272BAC8D4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021388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E8907D-C865-0051-49FA-87DA800FDD47}"/>
              </a:ext>
            </a:extLst>
          </p:cNvPr>
          <p:cNvSpPr/>
          <p:nvPr/>
        </p:nvSpPr>
        <p:spPr>
          <a:xfrm>
            <a:off x="-69424" y="2967335"/>
            <a:ext cx="92828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 ЧТО НИ РЕМЕСЛО,ТО И ПРОМЫСЕЛ»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BE5E569F-7490-8D21-1829-4783AD71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16585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A8AA6F8-AC9F-65EC-97F9-C15EF3299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17513"/>
            <a:ext cx="9144000" cy="10668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и кустики</a:t>
            </a:r>
            <a:br>
              <a:rPr lang="ru-RU" altLang="ru-RU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7979D15-0C74-9E88-5905-21A35BF98A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752600"/>
            <a:ext cx="471805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. Листочки обычно объединяют в группы из трех, пяти и более штук, как бы вырастающих из одного стебля.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2.Центральный лист, как правило, всегда намного больше боковых.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Нередко листочки присутствуют в узоре парами, в этом случае они обычно одинакового размера.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22532" name="Picture 6" descr="D:\выпуск1\Городец\иллюстрации\04.JPG">
            <a:extLst>
              <a:ext uri="{FF2B5EF4-FFF2-40B4-BE49-F238E27FC236}">
                <a16:creationId xmlns:a16="http://schemas.microsoft.com/office/drawing/2014/main" id="{8AEF6D36-BF1A-190D-9EBD-AC938A28266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500313"/>
            <a:ext cx="3695700" cy="2530475"/>
          </a:xfrm>
          <a:noFill/>
        </p:spPr>
      </p:pic>
      <p:pic>
        <p:nvPicPr>
          <p:cNvPr id="22533" name="Picture 7" descr="D:\выпуск1\Городец\иллюстрации\04.JPG">
            <a:extLst>
              <a:ext uri="{FF2B5EF4-FFF2-40B4-BE49-F238E27FC236}">
                <a16:creationId xmlns:a16="http://schemas.microsoft.com/office/drawing/2014/main" id="{4A9ED816-2381-08C4-F95A-2C2D36A4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71563"/>
            <a:ext cx="370046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D:\выпуск1\Городец\иллюстрации\04.JPG">
            <a:extLst>
              <a:ext uri="{FF2B5EF4-FFF2-40B4-BE49-F238E27FC236}">
                <a16:creationId xmlns:a16="http://schemas.microsoft.com/office/drawing/2014/main" id="{62647015-CB8E-CB80-2900-4B41BB37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929188"/>
            <a:ext cx="37099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6">
            <a:extLst>
              <a:ext uri="{FF2B5EF4-FFF2-40B4-BE49-F238E27FC236}">
                <a16:creationId xmlns:a16="http://schemas.microsoft.com/office/drawing/2014/main" id="{7DA2B75C-B207-6BD2-3496-5DC9CD16F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3817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20</a:t>
            </a:r>
          </a:p>
        </p:txBody>
      </p:sp>
    </p:spTree>
  </p:cSld>
  <p:clrMapOvr>
    <a:masterClrMapping/>
  </p:clrMapOvr>
  <p:transition spd="med"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anicur4ik.ru/images/stories/articles19/48.jpg">
            <a:extLst>
              <a:ext uri="{FF2B5EF4-FFF2-40B4-BE49-F238E27FC236}">
                <a16:creationId xmlns:a16="http://schemas.microsoft.com/office/drawing/2014/main" id="{9C601DB0-A08C-3AFE-E753-52C19203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5184775" cy="5072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0A3D2C-4053-51DC-4AB6-70F91208BC41}"/>
              </a:ext>
            </a:extLst>
          </p:cNvPr>
          <p:cNvSpPr/>
          <p:nvPr/>
        </p:nvSpPr>
        <p:spPr>
          <a:xfrm>
            <a:off x="3707904" y="332656"/>
            <a:ext cx="18758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Конь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B0926578-EEC1-DCD5-0CD3-F0C22A869AC3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6831" t="4773" r="11194" b="4540"/>
          <a:stretch>
            <a:fillRect/>
          </a:stretch>
        </p:blipFill>
        <p:spPr bwMode="auto">
          <a:xfrm>
            <a:off x="5508104" y="1268760"/>
            <a:ext cx="3456384" cy="5040560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7" name="TextBox 4">
            <a:extLst>
              <a:ext uri="{FF2B5EF4-FFF2-40B4-BE49-F238E27FC236}">
                <a16:creationId xmlns:a16="http://schemas.microsoft.com/office/drawing/2014/main" id="{08A4A69D-FFB6-63CE-0F4A-FB422E3B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4881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21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manicur4ik.ru/images/stories/articles19/49.jpg">
            <a:extLst>
              <a:ext uri="{FF2B5EF4-FFF2-40B4-BE49-F238E27FC236}">
                <a16:creationId xmlns:a16="http://schemas.microsoft.com/office/drawing/2014/main" id="{BC09EC0A-74D2-CD30-3AAE-3A0ABD6B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041900" cy="5214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318394-2544-3DA7-DC76-52DA226EEA1F}"/>
              </a:ext>
            </a:extLst>
          </p:cNvPr>
          <p:cNvSpPr/>
          <p:nvPr/>
        </p:nvSpPr>
        <p:spPr>
          <a:xfrm>
            <a:off x="3491880" y="116632"/>
            <a:ext cx="22690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Птица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3574F33B-1C4F-42D6-1699-B349CFC317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7059" t="5280" r="21529" b="4951"/>
          <a:stretch>
            <a:fillRect/>
          </a:stretch>
        </p:blipFill>
        <p:spPr bwMode="auto">
          <a:xfrm>
            <a:off x="5364088" y="1268760"/>
            <a:ext cx="3779912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03CA0F71-B41E-D54E-3B68-6AB95A139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381750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22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Гордецкая роспись3-">
            <a:extLst>
              <a:ext uri="{FF2B5EF4-FFF2-40B4-BE49-F238E27FC236}">
                <a16:creationId xmlns:a16="http://schemas.microsoft.com/office/drawing/2014/main" id="{7F3EACEE-9FDE-0BED-C37F-DA99FF20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26876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Гордецкая роспись2-">
            <a:extLst>
              <a:ext uri="{FF2B5EF4-FFF2-40B4-BE49-F238E27FC236}">
                <a16:creationId xmlns:a16="http://schemas.microsoft.com/office/drawing/2014/main" id="{C3A778D4-4463-76C7-78F5-9D5B15EC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27305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Гордецкая роспись1-">
            <a:extLst>
              <a:ext uri="{FF2B5EF4-FFF2-40B4-BE49-F238E27FC236}">
                <a16:creationId xmlns:a16="http://schemas.microsoft.com/office/drawing/2014/main" id="{C8AB724C-7051-E8D4-A6CB-C0E6D386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2667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7D0E66-AFFD-CC3E-10A3-800CE8847038}"/>
              </a:ext>
            </a:extLst>
          </p:cNvPr>
          <p:cNvSpPr/>
          <p:nvPr/>
        </p:nvSpPr>
        <p:spPr>
          <a:xfrm>
            <a:off x="636718" y="0"/>
            <a:ext cx="7652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Практическая работа</a:t>
            </a:r>
          </a:p>
        </p:txBody>
      </p:sp>
      <p:pic>
        <p:nvPicPr>
          <p:cNvPr id="6" name="Neizvestnyy-ispolnitel_-Prosto-krasivaya-muzyka-bez-slov(muzofon.com).mp3">
            <a:hlinkClick r:id="" action="ppaction://media"/>
            <a:extLst>
              <a:ext uri="{FF2B5EF4-FFF2-40B4-BE49-F238E27FC236}">
                <a16:creationId xmlns:a16="http://schemas.microsoft.com/office/drawing/2014/main" id="{2765C08E-FF89-1DB6-EDCA-C775CD3C178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610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6">
            <a:extLst>
              <a:ext uri="{FF2B5EF4-FFF2-40B4-BE49-F238E27FC236}">
                <a16:creationId xmlns:a16="http://schemas.microsoft.com/office/drawing/2014/main" id="{B4635AE4-CE91-2EC7-04B8-FF9B8B4E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63087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16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5EC35B-5143-3A58-C2E0-F4AC04A1B495}"/>
              </a:ext>
            </a:extLst>
          </p:cNvPr>
          <p:cNvSpPr/>
          <p:nvPr/>
        </p:nvSpPr>
        <p:spPr>
          <a:xfrm>
            <a:off x="571500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7336F5-A6C2-5395-F2AA-121F4CE24202}"/>
              </a:ext>
            </a:extLst>
          </p:cNvPr>
          <p:cNvSpPr/>
          <p:nvPr/>
        </p:nvSpPr>
        <p:spPr>
          <a:xfrm>
            <a:off x="4857750" y="27146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67055A-8548-AD7F-719F-32C38E9177D6}"/>
              </a:ext>
            </a:extLst>
          </p:cNvPr>
          <p:cNvSpPr/>
          <p:nvPr/>
        </p:nvSpPr>
        <p:spPr>
          <a:xfrm>
            <a:off x="4857750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E4A454-07E4-FDC0-0BB4-3E04E9D0FEAB}"/>
              </a:ext>
            </a:extLst>
          </p:cNvPr>
          <p:cNvSpPr/>
          <p:nvPr/>
        </p:nvSpPr>
        <p:spPr>
          <a:xfrm>
            <a:off x="4857750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DE4755-BC33-D522-1FE9-BCAD2F46EF3A}"/>
              </a:ext>
            </a:extLst>
          </p:cNvPr>
          <p:cNvSpPr/>
          <p:nvPr/>
        </p:nvSpPr>
        <p:spPr>
          <a:xfrm>
            <a:off x="4857750" y="44291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9D4A9EC-45F2-D0D4-B5C1-BF4C8A334EFA}"/>
              </a:ext>
            </a:extLst>
          </p:cNvPr>
          <p:cNvSpPr/>
          <p:nvPr/>
        </p:nvSpPr>
        <p:spPr>
          <a:xfrm>
            <a:off x="4857750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485096-6D42-FEB3-2257-7E0FFBBA236E}"/>
              </a:ext>
            </a:extLst>
          </p:cNvPr>
          <p:cNvSpPr/>
          <p:nvPr/>
        </p:nvSpPr>
        <p:spPr>
          <a:xfrm>
            <a:off x="5286375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C86654-F63A-F6A5-3EE5-1B1B7FF51066}"/>
              </a:ext>
            </a:extLst>
          </p:cNvPr>
          <p:cNvSpPr/>
          <p:nvPr/>
        </p:nvSpPr>
        <p:spPr>
          <a:xfrm>
            <a:off x="5715000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C47702-AB12-20F7-5E81-B83BABEED159}"/>
              </a:ext>
            </a:extLst>
          </p:cNvPr>
          <p:cNvSpPr/>
          <p:nvPr/>
        </p:nvSpPr>
        <p:spPr>
          <a:xfrm>
            <a:off x="6143625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43B676-3374-7580-57D3-340E0735B0F7}"/>
              </a:ext>
            </a:extLst>
          </p:cNvPr>
          <p:cNvSpPr/>
          <p:nvPr/>
        </p:nvSpPr>
        <p:spPr>
          <a:xfrm>
            <a:off x="7429500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F623DB-AD13-EAE4-C094-C8D53872E0E4}"/>
              </a:ext>
            </a:extLst>
          </p:cNvPr>
          <p:cNvSpPr/>
          <p:nvPr/>
        </p:nvSpPr>
        <p:spPr>
          <a:xfrm>
            <a:off x="7000875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2D07C2-2506-0D02-0E91-31B89F1E992A}"/>
              </a:ext>
            </a:extLst>
          </p:cNvPr>
          <p:cNvSpPr/>
          <p:nvPr/>
        </p:nvSpPr>
        <p:spPr>
          <a:xfrm>
            <a:off x="6572250" y="48577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F04ACF-D35F-FEDC-105A-79288B8CCAD6}"/>
              </a:ext>
            </a:extLst>
          </p:cNvPr>
          <p:cNvSpPr/>
          <p:nvPr/>
        </p:nvSpPr>
        <p:spPr>
          <a:xfrm>
            <a:off x="6572250" y="44291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2D1A41-6671-FE4F-8942-AD2B7C42CF2E}"/>
              </a:ext>
            </a:extLst>
          </p:cNvPr>
          <p:cNvSpPr/>
          <p:nvPr/>
        </p:nvSpPr>
        <p:spPr>
          <a:xfrm>
            <a:off x="6572250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9C80C0C-6740-E234-C4E9-72BF0E5451A3}"/>
              </a:ext>
            </a:extLst>
          </p:cNvPr>
          <p:cNvSpPr/>
          <p:nvPr/>
        </p:nvSpPr>
        <p:spPr>
          <a:xfrm>
            <a:off x="6572250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F88E35B-33B0-CB7C-5DBB-8AB0CD687284}"/>
              </a:ext>
            </a:extLst>
          </p:cNvPr>
          <p:cNvSpPr/>
          <p:nvPr/>
        </p:nvSpPr>
        <p:spPr>
          <a:xfrm>
            <a:off x="6572250" y="27146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924900-EC2C-47BF-71D9-3769F39B0B2E}"/>
              </a:ext>
            </a:extLst>
          </p:cNvPr>
          <p:cNvSpPr/>
          <p:nvPr/>
        </p:nvSpPr>
        <p:spPr>
          <a:xfrm>
            <a:off x="6572250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BA97D99-8BB4-01AA-2167-637B32B0B1C1}"/>
              </a:ext>
            </a:extLst>
          </p:cNvPr>
          <p:cNvSpPr/>
          <p:nvPr/>
        </p:nvSpPr>
        <p:spPr>
          <a:xfrm>
            <a:off x="7000875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2025B0-2D85-C535-B97D-72EE19DF1F74}"/>
              </a:ext>
            </a:extLst>
          </p:cNvPr>
          <p:cNvSpPr/>
          <p:nvPr/>
        </p:nvSpPr>
        <p:spPr>
          <a:xfrm>
            <a:off x="7429500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1C31E1-0CE6-26F0-B726-2F4729605CD4}"/>
              </a:ext>
            </a:extLst>
          </p:cNvPr>
          <p:cNvSpPr/>
          <p:nvPr/>
        </p:nvSpPr>
        <p:spPr>
          <a:xfrm>
            <a:off x="7858125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94A18C-9532-B92D-9F68-F940C245C2AB}"/>
              </a:ext>
            </a:extLst>
          </p:cNvPr>
          <p:cNvSpPr/>
          <p:nvPr/>
        </p:nvSpPr>
        <p:spPr>
          <a:xfrm>
            <a:off x="8286750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439C202-CB0C-9291-3669-87FFBF25E9EC}"/>
              </a:ext>
            </a:extLst>
          </p:cNvPr>
          <p:cNvSpPr/>
          <p:nvPr/>
        </p:nvSpPr>
        <p:spPr>
          <a:xfrm>
            <a:off x="8715375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A8FDA9D-6C72-916E-3AF3-DC53CC10182B}"/>
              </a:ext>
            </a:extLst>
          </p:cNvPr>
          <p:cNvSpPr/>
          <p:nvPr/>
        </p:nvSpPr>
        <p:spPr>
          <a:xfrm>
            <a:off x="1000125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A6ADA28-A24E-9236-5ED6-F1E592A0D369}"/>
              </a:ext>
            </a:extLst>
          </p:cNvPr>
          <p:cNvSpPr/>
          <p:nvPr/>
        </p:nvSpPr>
        <p:spPr>
          <a:xfrm>
            <a:off x="1428750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C43E47C-22F4-B232-C963-DCD141AC0640}"/>
              </a:ext>
            </a:extLst>
          </p:cNvPr>
          <p:cNvSpPr/>
          <p:nvPr/>
        </p:nvSpPr>
        <p:spPr>
          <a:xfrm>
            <a:off x="1857375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0488636-D400-C26E-637D-15B759B2EB0E}"/>
              </a:ext>
            </a:extLst>
          </p:cNvPr>
          <p:cNvSpPr/>
          <p:nvPr/>
        </p:nvSpPr>
        <p:spPr>
          <a:xfrm>
            <a:off x="2286000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97E6271-FD7B-5759-7D4B-9F8FD1B4B8D6}"/>
              </a:ext>
            </a:extLst>
          </p:cNvPr>
          <p:cNvSpPr/>
          <p:nvPr/>
        </p:nvSpPr>
        <p:spPr>
          <a:xfrm>
            <a:off x="2714625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CD5B172-ADDB-0950-895E-BCD91996BF33}"/>
              </a:ext>
            </a:extLst>
          </p:cNvPr>
          <p:cNvSpPr/>
          <p:nvPr/>
        </p:nvSpPr>
        <p:spPr>
          <a:xfrm>
            <a:off x="3143250" y="44291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7D97D1A-87C8-1026-659F-5BA9F17CF98B}"/>
              </a:ext>
            </a:extLst>
          </p:cNvPr>
          <p:cNvSpPr/>
          <p:nvPr/>
        </p:nvSpPr>
        <p:spPr>
          <a:xfrm>
            <a:off x="3143250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Н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3326BB6-9FAA-322E-5031-E6860098C526}"/>
              </a:ext>
            </a:extLst>
          </p:cNvPr>
          <p:cNvSpPr/>
          <p:nvPr/>
        </p:nvSpPr>
        <p:spPr>
          <a:xfrm>
            <a:off x="3143250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592E88F-E9EA-760D-ACAF-D323B1EE9667}"/>
              </a:ext>
            </a:extLst>
          </p:cNvPr>
          <p:cNvSpPr/>
          <p:nvPr/>
        </p:nvSpPr>
        <p:spPr>
          <a:xfrm>
            <a:off x="3143250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CB64690-34E9-9B9D-F9A0-A5B469E45A71}"/>
              </a:ext>
            </a:extLst>
          </p:cNvPr>
          <p:cNvSpPr/>
          <p:nvPr/>
        </p:nvSpPr>
        <p:spPr>
          <a:xfrm>
            <a:off x="1428750" y="10001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bg1"/>
                </a:solidFill>
              </a:rPr>
              <a:t>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D2ECEDA-58FA-49E4-0D08-91EF9469A9E6}"/>
              </a:ext>
            </a:extLst>
          </p:cNvPr>
          <p:cNvSpPr/>
          <p:nvPr/>
        </p:nvSpPr>
        <p:spPr>
          <a:xfrm>
            <a:off x="1428750" y="14287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7B4E821-1845-9D81-3B6B-502427BE6AA9}"/>
              </a:ext>
            </a:extLst>
          </p:cNvPr>
          <p:cNvSpPr/>
          <p:nvPr/>
        </p:nvSpPr>
        <p:spPr>
          <a:xfrm>
            <a:off x="1428750" y="48577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A912C2F-C4EE-1932-2AD2-4B24D2FA37FC}"/>
              </a:ext>
            </a:extLst>
          </p:cNvPr>
          <p:cNvSpPr/>
          <p:nvPr/>
        </p:nvSpPr>
        <p:spPr>
          <a:xfrm>
            <a:off x="1428750" y="44291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9E8C645-0D13-FB26-7A7C-8CA7118196D8}"/>
              </a:ext>
            </a:extLst>
          </p:cNvPr>
          <p:cNvSpPr/>
          <p:nvPr/>
        </p:nvSpPr>
        <p:spPr>
          <a:xfrm>
            <a:off x="1428750" y="40005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FC8897A-A3D6-2CAD-2233-FB774FFAC930}"/>
              </a:ext>
            </a:extLst>
          </p:cNvPr>
          <p:cNvSpPr/>
          <p:nvPr/>
        </p:nvSpPr>
        <p:spPr>
          <a:xfrm>
            <a:off x="3143250" y="27146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085BF1F-0EE5-C92E-FAD6-5DA9C6E5A0EE}"/>
              </a:ext>
            </a:extLst>
          </p:cNvPr>
          <p:cNvSpPr/>
          <p:nvPr/>
        </p:nvSpPr>
        <p:spPr>
          <a:xfrm>
            <a:off x="142875" y="35718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5EF08C9-925E-7433-1201-28FEBED95F44}"/>
              </a:ext>
            </a:extLst>
          </p:cNvPr>
          <p:cNvSpPr/>
          <p:nvPr/>
        </p:nvSpPr>
        <p:spPr>
          <a:xfrm>
            <a:off x="3143250" y="18573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554B967-73F1-C7CB-0FC3-044337BB0C83}"/>
              </a:ext>
            </a:extLst>
          </p:cNvPr>
          <p:cNvSpPr/>
          <p:nvPr/>
        </p:nvSpPr>
        <p:spPr>
          <a:xfrm>
            <a:off x="3143250" y="22860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8ECF680-17B2-FFB7-65D2-4D5803319BBC}"/>
              </a:ext>
            </a:extLst>
          </p:cNvPr>
          <p:cNvSpPr/>
          <p:nvPr/>
        </p:nvSpPr>
        <p:spPr>
          <a:xfrm>
            <a:off x="3571875" y="27146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AD3A304-DC4D-0BC9-E725-51B79457FE85}"/>
              </a:ext>
            </a:extLst>
          </p:cNvPr>
          <p:cNvSpPr/>
          <p:nvPr/>
        </p:nvSpPr>
        <p:spPr>
          <a:xfrm>
            <a:off x="4000500" y="27146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A0429BA-FFBD-31B1-E358-DB32F325C58E}"/>
              </a:ext>
            </a:extLst>
          </p:cNvPr>
          <p:cNvSpPr/>
          <p:nvPr/>
        </p:nvSpPr>
        <p:spPr>
          <a:xfrm>
            <a:off x="4429125" y="27146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FB10BA4-9373-D6B6-4459-898C22BA6C83}"/>
              </a:ext>
            </a:extLst>
          </p:cNvPr>
          <p:cNvSpPr/>
          <p:nvPr/>
        </p:nvSpPr>
        <p:spPr>
          <a:xfrm>
            <a:off x="4857750" y="18573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E230DDC-0D94-BB82-4FE3-B8E004E27D3F}"/>
              </a:ext>
            </a:extLst>
          </p:cNvPr>
          <p:cNvSpPr/>
          <p:nvPr/>
        </p:nvSpPr>
        <p:spPr>
          <a:xfrm>
            <a:off x="4857750" y="22860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Е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D613150-B7F2-8E4C-DBC3-4EC39AE98E23}"/>
              </a:ext>
            </a:extLst>
          </p:cNvPr>
          <p:cNvSpPr/>
          <p:nvPr/>
        </p:nvSpPr>
        <p:spPr>
          <a:xfrm>
            <a:off x="1428750" y="185737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Д</a:t>
            </a:r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C4A419C-5F0D-56F8-B29E-21C1EA0DB689}"/>
              </a:ext>
            </a:extLst>
          </p:cNvPr>
          <p:cNvSpPr/>
          <p:nvPr/>
        </p:nvSpPr>
        <p:spPr>
          <a:xfrm>
            <a:off x="1428750" y="228600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11A4917-61B5-023E-1517-961A8A3C56FE}"/>
              </a:ext>
            </a:extLst>
          </p:cNvPr>
          <p:cNvSpPr/>
          <p:nvPr/>
        </p:nvSpPr>
        <p:spPr>
          <a:xfrm>
            <a:off x="1428750" y="2714625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70C4229-FC25-D905-48E9-ABD3F13C40B5}"/>
              </a:ext>
            </a:extLst>
          </p:cNvPr>
          <p:cNvSpPr/>
          <p:nvPr/>
        </p:nvSpPr>
        <p:spPr>
          <a:xfrm>
            <a:off x="1428750" y="31432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Л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5E65969-5D07-82AC-FD89-85B03D404922}"/>
              </a:ext>
            </a:extLst>
          </p:cNvPr>
          <p:cNvSpPr/>
          <p:nvPr/>
        </p:nvSpPr>
        <p:spPr>
          <a:xfrm>
            <a:off x="2286000" y="14287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Ь</a:t>
            </a:r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B63732F-A976-7359-616E-DD6B5A836311}"/>
              </a:ext>
            </a:extLst>
          </p:cNvPr>
          <p:cNvSpPr/>
          <p:nvPr/>
        </p:nvSpPr>
        <p:spPr>
          <a:xfrm>
            <a:off x="1857375" y="14287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Н</a:t>
            </a:r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A9DECA5-976D-B3E4-563A-32D51F3C6A61}"/>
              </a:ext>
            </a:extLst>
          </p:cNvPr>
          <p:cNvSpPr/>
          <p:nvPr/>
        </p:nvSpPr>
        <p:spPr>
          <a:xfrm>
            <a:off x="1000125" y="14287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</a:t>
            </a:r>
          </a:p>
        </p:txBody>
      </p:sp>
      <p:sp>
        <p:nvSpPr>
          <p:cNvPr id="26678" name="TextBox 53">
            <a:extLst>
              <a:ext uri="{FF2B5EF4-FFF2-40B4-BE49-F238E27FC236}">
                <a16:creationId xmlns:a16="http://schemas.microsoft.com/office/drawing/2014/main" id="{0D2C0E3E-B65A-F23B-42B2-C14398F8F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715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1</a:t>
            </a:r>
          </a:p>
        </p:txBody>
      </p:sp>
      <p:sp>
        <p:nvSpPr>
          <p:cNvPr id="26679" name="TextBox 54">
            <a:extLst>
              <a:ext uri="{FF2B5EF4-FFF2-40B4-BE49-F238E27FC236}">
                <a16:creationId xmlns:a16="http://schemas.microsoft.com/office/drawing/2014/main" id="{7B145A0C-4AAF-EE44-A3EF-E4D9AE6D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428750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2</a:t>
            </a:r>
          </a:p>
        </p:txBody>
      </p:sp>
      <p:sp>
        <p:nvSpPr>
          <p:cNvPr id="26680" name="TextBox 55">
            <a:extLst>
              <a:ext uri="{FF2B5EF4-FFF2-40B4-BE49-F238E27FC236}">
                <a16:creationId xmlns:a16="http://schemas.microsoft.com/office/drawing/2014/main" id="{C8B7DA91-A053-2337-3815-7DD47BFFB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4287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3</a:t>
            </a:r>
          </a:p>
        </p:txBody>
      </p:sp>
      <p:sp>
        <p:nvSpPr>
          <p:cNvPr id="26681" name="TextBox 56">
            <a:extLst>
              <a:ext uri="{FF2B5EF4-FFF2-40B4-BE49-F238E27FC236}">
                <a16:creationId xmlns:a16="http://schemas.microsoft.com/office/drawing/2014/main" id="{BAF7420E-865B-3FBB-0BBC-AE7441309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5001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4</a:t>
            </a:r>
          </a:p>
        </p:txBody>
      </p:sp>
      <p:sp>
        <p:nvSpPr>
          <p:cNvPr id="26682" name="TextBox 57">
            <a:extLst>
              <a:ext uri="{FF2B5EF4-FFF2-40B4-BE49-F238E27FC236}">
                <a16:creationId xmlns:a16="http://schemas.microsoft.com/office/drawing/2014/main" id="{9F70E7A7-BE32-0B43-DA7C-9DC38617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3574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5</a:t>
            </a:r>
          </a:p>
        </p:txBody>
      </p:sp>
      <p:sp>
        <p:nvSpPr>
          <p:cNvPr id="26683" name="TextBox 58">
            <a:extLst>
              <a:ext uri="{FF2B5EF4-FFF2-40B4-BE49-F238E27FC236}">
                <a16:creationId xmlns:a16="http://schemas.microsoft.com/office/drawing/2014/main" id="{11042C70-50FA-6953-BD72-35940AB0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78606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6</a:t>
            </a:r>
          </a:p>
        </p:txBody>
      </p:sp>
      <p:sp>
        <p:nvSpPr>
          <p:cNvPr id="26684" name="TextBox 59">
            <a:extLst>
              <a:ext uri="{FF2B5EF4-FFF2-40B4-BE49-F238E27FC236}">
                <a16:creationId xmlns:a16="http://schemas.microsoft.com/office/drawing/2014/main" id="{F6D4EF87-701B-7549-5E46-653B408C3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1875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7</a:t>
            </a:r>
          </a:p>
        </p:txBody>
      </p:sp>
      <p:sp>
        <p:nvSpPr>
          <p:cNvPr id="26685" name="TextBox 60">
            <a:extLst>
              <a:ext uri="{FF2B5EF4-FFF2-40B4-BE49-F238E27FC236}">
                <a16:creationId xmlns:a16="http://schemas.microsoft.com/office/drawing/2014/main" id="{AE63C834-99C1-2DC8-AE1D-ECD1D6BB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31432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8</a:t>
            </a:r>
          </a:p>
        </p:txBody>
      </p:sp>
      <p:sp>
        <p:nvSpPr>
          <p:cNvPr id="26686" name="TextBox 61">
            <a:extLst>
              <a:ext uri="{FF2B5EF4-FFF2-40B4-BE49-F238E27FC236}">
                <a16:creationId xmlns:a16="http://schemas.microsoft.com/office/drawing/2014/main" id="{F8351270-8304-7D42-C944-8676AFC8F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07193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9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D9D188FD-0962-BCA4-B632-EC6D227D28FE}"/>
              </a:ext>
            </a:extLst>
          </p:cNvPr>
          <p:cNvSpPr/>
          <p:nvPr/>
        </p:nvSpPr>
        <p:spPr>
          <a:xfrm>
            <a:off x="3143250" y="4857750"/>
            <a:ext cx="428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</a:t>
            </a:r>
          </a:p>
        </p:txBody>
      </p:sp>
      <p:grpSp>
        <p:nvGrpSpPr>
          <p:cNvPr id="26688" name="Group 2">
            <a:extLst>
              <a:ext uri="{FF2B5EF4-FFF2-40B4-BE49-F238E27FC236}">
                <a16:creationId xmlns:a16="http://schemas.microsoft.com/office/drawing/2014/main" id="{0240584E-6295-3D48-FF1E-50153D4E870B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9144000" cy="381000"/>
            <a:chOff x="0" y="4080"/>
            <a:chExt cx="5760" cy="240"/>
          </a:xfrm>
        </p:grpSpPr>
        <p:grpSp>
          <p:nvGrpSpPr>
            <p:cNvPr id="26700" name="Group 3">
              <a:extLst>
                <a:ext uri="{FF2B5EF4-FFF2-40B4-BE49-F238E27FC236}">
                  <a16:creationId xmlns:a16="http://schemas.microsoft.com/office/drawing/2014/main" id="{1715087F-485C-C53C-DB93-06FB80EFA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26706" name="Group 4">
                <a:extLst>
                  <a:ext uri="{FF2B5EF4-FFF2-40B4-BE49-F238E27FC236}">
                    <a16:creationId xmlns:a16="http://schemas.microsoft.com/office/drawing/2014/main" id="{C93B1BA7-185F-2F41-3FF5-76DA09D263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6708" name="Picture 5" descr="43_897">
                  <a:extLst>
                    <a:ext uri="{FF2B5EF4-FFF2-40B4-BE49-F238E27FC236}">
                      <a16:creationId xmlns:a16="http://schemas.microsoft.com/office/drawing/2014/main" id="{7510D994-5112-6BDA-92A2-24DFFDFCB5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709" name="Picture 6" descr="43_897">
                  <a:extLst>
                    <a:ext uri="{FF2B5EF4-FFF2-40B4-BE49-F238E27FC236}">
                      <a16:creationId xmlns:a16="http://schemas.microsoft.com/office/drawing/2014/main" id="{28C62628-D695-71B7-64A7-A9190F8489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6707" name="Picture 7" descr="43_897">
                <a:extLst>
                  <a:ext uri="{FF2B5EF4-FFF2-40B4-BE49-F238E27FC236}">
                    <a16:creationId xmlns:a16="http://schemas.microsoft.com/office/drawing/2014/main" id="{1D17ED79-73A2-DB84-2E56-D4572307D6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701" name="Group 8">
              <a:extLst>
                <a:ext uri="{FF2B5EF4-FFF2-40B4-BE49-F238E27FC236}">
                  <a16:creationId xmlns:a16="http://schemas.microsoft.com/office/drawing/2014/main" id="{B06E757F-8FFC-24DB-C96E-1B2CE3EFD6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26702" name="Group 9">
                <a:extLst>
                  <a:ext uri="{FF2B5EF4-FFF2-40B4-BE49-F238E27FC236}">
                    <a16:creationId xmlns:a16="http://schemas.microsoft.com/office/drawing/2014/main" id="{E1DA184D-F8CD-CFE6-0FD9-6ED76E4EA0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6704" name="Picture 10" descr="43_897">
                  <a:extLst>
                    <a:ext uri="{FF2B5EF4-FFF2-40B4-BE49-F238E27FC236}">
                      <a16:creationId xmlns:a16="http://schemas.microsoft.com/office/drawing/2014/main" id="{4D551837-E7DA-D650-4065-2288B1C795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705" name="Picture 11" descr="43_897">
                  <a:extLst>
                    <a:ext uri="{FF2B5EF4-FFF2-40B4-BE49-F238E27FC236}">
                      <a16:creationId xmlns:a16="http://schemas.microsoft.com/office/drawing/2014/main" id="{5E218C6F-1A91-EAE1-7F0D-8AFD589C29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6703" name="Picture 12" descr="43_897">
                <a:extLst>
                  <a:ext uri="{FF2B5EF4-FFF2-40B4-BE49-F238E27FC236}">
                    <a16:creationId xmlns:a16="http://schemas.microsoft.com/office/drawing/2014/main" id="{68F3043E-60FF-F9F4-1BB1-6F8E8A789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689" name="Group 2">
            <a:extLst>
              <a:ext uri="{FF2B5EF4-FFF2-40B4-BE49-F238E27FC236}">
                <a16:creationId xmlns:a16="http://schemas.microsoft.com/office/drawing/2014/main" id="{428DFFF6-BD21-1EEC-BA82-EF8FC73EBD74}"/>
              </a:ext>
            </a:extLst>
          </p:cNvPr>
          <p:cNvGrpSpPr>
            <a:grpSpLocks/>
          </p:cNvGrpSpPr>
          <p:nvPr/>
        </p:nvGrpSpPr>
        <p:grpSpPr bwMode="auto">
          <a:xfrm>
            <a:off x="0" y="6215063"/>
            <a:ext cx="9144000" cy="381000"/>
            <a:chOff x="0" y="4080"/>
            <a:chExt cx="5760" cy="240"/>
          </a:xfrm>
        </p:grpSpPr>
        <p:grpSp>
          <p:nvGrpSpPr>
            <p:cNvPr id="26690" name="Group 3">
              <a:extLst>
                <a:ext uri="{FF2B5EF4-FFF2-40B4-BE49-F238E27FC236}">
                  <a16:creationId xmlns:a16="http://schemas.microsoft.com/office/drawing/2014/main" id="{FCA81726-A731-F600-AC12-A9CF01AE7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26696" name="Group 4">
                <a:extLst>
                  <a:ext uri="{FF2B5EF4-FFF2-40B4-BE49-F238E27FC236}">
                    <a16:creationId xmlns:a16="http://schemas.microsoft.com/office/drawing/2014/main" id="{074A2A4D-1CB5-D6B7-A073-27BCE7B1BA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6698" name="Picture 5" descr="43_897">
                  <a:extLst>
                    <a:ext uri="{FF2B5EF4-FFF2-40B4-BE49-F238E27FC236}">
                      <a16:creationId xmlns:a16="http://schemas.microsoft.com/office/drawing/2014/main" id="{C211C12F-79FC-E043-0EE8-B5F2BBEE12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699" name="Picture 6" descr="43_897">
                  <a:extLst>
                    <a:ext uri="{FF2B5EF4-FFF2-40B4-BE49-F238E27FC236}">
                      <a16:creationId xmlns:a16="http://schemas.microsoft.com/office/drawing/2014/main" id="{31C79CCD-838F-6732-C403-946DF572AA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6697" name="Picture 7" descr="43_897">
                <a:extLst>
                  <a:ext uri="{FF2B5EF4-FFF2-40B4-BE49-F238E27FC236}">
                    <a16:creationId xmlns:a16="http://schemas.microsoft.com/office/drawing/2014/main" id="{499BB744-F8E8-202D-FD8B-480DFA850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91" name="Group 8">
              <a:extLst>
                <a:ext uri="{FF2B5EF4-FFF2-40B4-BE49-F238E27FC236}">
                  <a16:creationId xmlns:a16="http://schemas.microsoft.com/office/drawing/2014/main" id="{30123679-D4EA-072B-7532-74136F705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26692" name="Group 9">
                <a:extLst>
                  <a:ext uri="{FF2B5EF4-FFF2-40B4-BE49-F238E27FC236}">
                    <a16:creationId xmlns:a16="http://schemas.microsoft.com/office/drawing/2014/main" id="{F2779E77-0BC5-06EE-A556-506B16C69B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6694" name="Picture 10" descr="43_897">
                  <a:extLst>
                    <a:ext uri="{FF2B5EF4-FFF2-40B4-BE49-F238E27FC236}">
                      <a16:creationId xmlns:a16="http://schemas.microsoft.com/office/drawing/2014/main" id="{258E490B-9329-80F9-B7B3-8EDAC24B1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695" name="Picture 11" descr="43_897">
                  <a:extLst>
                    <a:ext uri="{FF2B5EF4-FFF2-40B4-BE49-F238E27FC236}">
                      <a16:creationId xmlns:a16="http://schemas.microsoft.com/office/drawing/2014/main" id="{1851A71F-B826-BA4C-8EEF-84D1BFF31A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6693" name="Picture 12" descr="43_897">
                <a:extLst>
                  <a:ext uri="{FF2B5EF4-FFF2-40B4-BE49-F238E27FC236}">
                    <a16:creationId xmlns:a16="http://schemas.microsoft.com/office/drawing/2014/main" id="{E0C13466-63E4-2F80-8EB3-213DCBBE5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5F8CD1BF-2C47-AA4C-2223-7887A37E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43000"/>
            <a:ext cx="8229600" cy="2143125"/>
          </a:xfrm>
        </p:spPr>
        <p:txBody>
          <a:bodyPr/>
          <a:lstStyle/>
          <a:p>
            <a:pPr eaLnBrk="1" hangingPunct="1"/>
            <a:r>
              <a:rPr lang="ru-RU" altLang="en-US" sz="5400"/>
              <a:t>Спасибо за работу!</a:t>
            </a:r>
          </a:p>
        </p:txBody>
      </p:sp>
      <p:grpSp>
        <p:nvGrpSpPr>
          <p:cNvPr id="27651" name="Group 2">
            <a:extLst>
              <a:ext uri="{FF2B5EF4-FFF2-40B4-BE49-F238E27FC236}">
                <a16:creationId xmlns:a16="http://schemas.microsoft.com/office/drawing/2014/main" id="{2517C775-FF21-8D8F-DE13-7016DFE01EED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9144000" cy="381000"/>
            <a:chOff x="0" y="4080"/>
            <a:chExt cx="5760" cy="240"/>
          </a:xfrm>
        </p:grpSpPr>
        <p:grpSp>
          <p:nvGrpSpPr>
            <p:cNvPr id="27664" name="Group 3">
              <a:extLst>
                <a:ext uri="{FF2B5EF4-FFF2-40B4-BE49-F238E27FC236}">
                  <a16:creationId xmlns:a16="http://schemas.microsoft.com/office/drawing/2014/main" id="{845D4A7C-F4F2-6612-AA4B-075869BA2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27670" name="Group 4">
                <a:extLst>
                  <a:ext uri="{FF2B5EF4-FFF2-40B4-BE49-F238E27FC236}">
                    <a16:creationId xmlns:a16="http://schemas.microsoft.com/office/drawing/2014/main" id="{D20F0750-1399-0EA7-16A4-A52A32A58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7672" name="Picture 5" descr="43_897">
                  <a:extLst>
                    <a:ext uri="{FF2B5EF4-FFF2-40B4-BE49-F238E27FC236}">
                      <a16:creationId xmlns:a16="http://schemas.microsoft.com/office/drawing/2014/main" id="{6F163CBB-18CD-1449-48A4-11D991B169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3" name="Picture 6" descr="43_897">
                  <a:extLst>
                    <a:ext uri="{FF2B5EF4-FFF2-40B4-BE49-F238E27FC236}">
                      <a16:creationId xmlns:a16="http://schemas.microsoft.com/office/drawing/2014/main" id="{E84A6E3B-D227-95B3-E1DA-FDBBD748BE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71" name="Picture 7" descr="43_897">
                <a:extLst>
                  <a:ext uri="{FF2B5EF4-FFF2-40B4-BE49-F238E27FC236}">
                    <a16:creationId xmlns:a16="http://schemas.microsoft.com/office/drawing/2014/main" id="{05D27319-0FB5-3E87-09E7-C12573784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65" name="Group 8">
              <a:extLst>
                <a:ext uri="{FF2B5EF4-FFF2-40B4-BE49-F238E27FC236}">
                  <a16:creationId xmlns:a16="http://schemas.microsoft.com/office/drawing/2014/main" id="{65DB58D3-6210-78D8-4735-52AA25F7D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27666" name="Group 9">
                <a:extLst>
                  <a:ext uri="{FF2B5EF4-FFF2-40B4-BE49-F238E27FC236}">
                    <a16:creationId xmlns:a16="http://schemas.microsoft.com/office/drawing/2014/main" id="{F0DA60D9-6840-704C-3671-023B22BC4A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7668" name="Picture 10" descr="43_897">
                  <a:extLst>
                    <a:ext uri="{FF2B5EF4-FFF2-40B4-BE49-F238E27FC236}">
                      <a16:creationId xmlns:a16="http://schemas.microsoft.com/office/drawing/2014/main" id="{60AE4022-D047-CC1B-A1B8-0719829806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69" name="Picture 11" descr="43_897">
                  <a:extLst>
                    <a:ext uri="{FF2B5EF4-FFF2-40B4-BE49-F238E27FC236}">
                      <a16:creationId xmlns:a16="http://schemas.microsoft.com/office/drawing/2014/main" id="{65E2DDF8-715F-E950-C311-53E805C588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67" name="Picture 12" descr="43_897">
                <a:extLst>
                  <a:ext uri="{FF2B5EF4-FFF2-40B4-BE49-F238E27FC236}">
                    <a16:creationId xmlns:a16="http://schemas.microsoft.com/office/drawing/2014/main" id="{C79AC280-CBCE-4270-BDD8-D47670F703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7652" name="Group 2">
            <a:extLst>
              <a:ext uri="{FF2B5EF4-FFF2-40B4-BE49-F238E27FC236}">
                <a16:creationId xmlns:a16="http://schemas.microsoft.com/office/drawing/2014/main" id="{65D9B960-C85C-8A14-1FAE-14D1F753D7D3}"/>
              </a:ext>
            </a:extLst>
          </p:cNvPr>
          <p:cNvGrpSpPr>
            <a:grpSpLocks/>
          </p:cNvGrpSpPr>
          <p:nvPr/>
        </p:nvGrpSpPr>
        <p:grpSpPr bwMode="auto">
          <a:xfrm>
            <a:off x="0" y="5929313"/>
            <a:ext cx="9144000" cy="381000"/>
            <a:chOff x="0" y="4080"/>
            <a:chExt cx="5760" cy="240"/>
          </a:xfrm>
        </p:grpSpPr>
        <p:grpSp>
          <p:nvGrpSpPr>
            <p:cNvPr id="27654" name="Group 3">
              <a:extLst>
                <a:ext uri="{FF2B5EF4-FFF2-40B4-BE49-F238E27FC236}">
                  <a16:creationId xmlns:a16="http://schemas.microsoft.com/office/drawing/2014/main" id="{CAAE0675-B9A8-1CFC-C64E-6AD7E05E0C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80"/>
              <a:ext cx="2928" cy="240"/>
              <a:chOff x="816" y="3744"/>
              <a:chExt cx="4608" cy="410"/>
            </a:xfrm>
          </p:grpSpPr>
          <p:grpSp>
            <p:nvGrpSpPr>
              <p:cNvPr id="27660" name="Group 4">
                <a:extLst>
                  <a:ext uri="{FF2B5EF4-FFF2-40B4-BE49-F238E27FC236}">
                    <a16:creationId xmlns:a16="http://schemas.microsoft.com/office/drawing/2014/main" id="{FC8DC0C4-2AEE-708D-0411-3579C993C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7662" name="Picture 5" descr="43_897">
                  <a:extLst>
                    <a:ext uri="{FF2B5EF4-FFF2-40B4-BE49-F238E27FC236}">
                      <a16:creationId xmlns:a16="http://schemas.microsoft.com/office/drawing/2014/main" id="{09FF6408-D0AE-9B4A-A555-C2CBC07AE9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63" name="Picture 6" descr="43_897">
                  <a:extLst>
                    <a:ext uri="{FF2B5EF4-FFF2-40B4-BE49-F238E27FC236}">
                      <a16:creationId xmlns:a16="http://schemas.microsoft.com/office/drawing/2014/main" id="{A53D0257-404C-2769-BFC4-756D3F7789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61" name="Picture 7" descr="43_897">
                <a:extLst>
                  <a:ext uri="{FF2B5EF4-FFF2-40B4-BE49-F238E27FC236}">
                    <a16:creationId xmlns:a16="http://schemas.microsoft.com/office/drawing/2014/main" id="{4B1EB8CE-71F7-F4C5-B1EA-28E9F9230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55" name="Group 8">
              <a:extLst>
                <a:ext uri="{FF2B5EF4-FFF2-40B4-BE49-F238E27FC236}">
                  <a16:creationId xmlns:a16="http://schemas.microsoft.com/office/drawing/2014/main" id="{BDF9F813-C0E6-A3AB-1644-6896F8D7D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4080"/>
              <a:ext cx="2832" cy="240"/>
              <a:chOff x="816" y="3744"/>
              <a:chExt cx="4608" cy="410"/>
            </a:xfrm>
          </p:grpSpPr>
          <p:grpSp>
            <p:nvGrpSpPr>
              <p:cNvPr id="27656" name="Group 9">
                <a:extLst>
                  <a:ext uri="{FF2B5EF4-FFF2-40B4-BE49-F238E27FC236}">
                    <a16:creationId xmlns:a16="http://schemas.microsoft.com/office/drawing/2014/main" id="{980440B9-B214-552E-CE4C-C4E735E815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744"/>
                <a:ext cx="3072" cy="410"/>
                <a:chOff x="816" y="3744"/>
                <a:chExt cx="3072" cy="410"/>
              </a:xfrm>
            </p:grpSpPr>
            <p:pic>
              <p:nvPicPr>
                <p:cNvPr id="27658" name="Picture 10" descr="43_897">
                  <a:extLst>
                    <a:ext uri="{FF2B5EF4-FFF2-40B4-BE49-F238E27FC236}">
                      <a16:creationId xmlns:a16="http://schemas.microsoft.com/office/drawing/2014/main" id="{9787D3B8-DC56-A69B-DC83-086CDEB4DD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1379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59" name="Picture 11" descr="43_897">
                  <a:extLst>
                    <a:ext uri="{FF2B5EF4-FFF2-40B4-BE49-F238E27FC236}">
                      <a16:creationId xmlns:a16="http://schemas.microsoft.com/office/drawing/2014/main" id="{23C16C10-8A68-3199-5AB4-8F084A5E6B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 flipH="1">
                  <a:off x="2915" y="3181"/>
                  <a:ext cx="410" cy="15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57" name="Picture 12" descr="43_897">
                <a:extLst>
                  <a:ext uri="{FF2B5EF4-FFF2-40B4-BE49-F238E27FC236}">
                    <a16:creationId xmlns:a16="http://schemas.microsoft.com/office/drawing/2014/main" id="{2403EC61-BB44-A9AE-A8A1-DDBC6911E7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4451" y="3181"/>
                <a:ext cx="41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653" name="TextBox 24">
            <a:extLst>
              <a:ext uri="{FF2B5EF4-FFF2-40B4-BE49-F238E27FC236}">
                <a16:creationId xmlns:a16="http://schemas.microsoft.com/office/drawing/2014/main" id="{ADC2FD76-245B-B0A4-89CA-264BFD0B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5589588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24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F39B51-4C70-CE15-4A14-C5CA1DB1CEEE}"/>
              </a:ext>
            </a:extLst>
          </p:cNvPr>
          <p:cNvSpPr/>
          <p:nvPr/>
        </p:nvSpPr>
        <p:spPr>
          <a:xfrm>
            <a:off x="683568" y="188640"/>
            <a:ext cx="77085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Народные промыслы</a:t>
            </a:r>
          </a:p>
        </p:txBody>
      </p:sp>
      <p:pic>
        <p:nvPicPr>
          <p:cNvPr id="6147" name="Рисунок 3" descr="http://lol54.ru/uploads/posts/2011-09/thumbs/1315315291_011.jpg">
            <a:extLst>
              <a:ext uri="{FF2B5EF4-FFF2-40B4-BE49-F238E27FC236}">
                <a16:creationId xmlns:a16="http://schemas.microsoft.com/office/drawing/2014/main" id="{672ED385-0527-CD1B-214C-897F4BE2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21163"/>
            <a:ext cx="2520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дымковская игрушка (нянька)">
            <a:extLst>
              <a:ext uri="{FF2B5EF4-FFF2-40B4-BE49-F238E27FC236}">
                <a16:creationId xmlns:a16="http://schemas.microsoft.com/office/drawing/2014/main" id="{4E79281D-67B7-98B2-3E4F-EB6DF494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25538"/>
            <a:ext cx="1836737" cy="2663825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2" descr="C:\Users\директор\Desktop\flash.png">
            <a:extLst>
              <a:ext uri="{FF2B5EF4-FFF2-40B4-BE49-F238E27FC236}">
                <a16:creationId xmlns:a16="http://schemas.microsoft.com/office/drawing/2014/main" id="{E3E41FD5-9699-668D-7F03-8561236C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8813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52141">
            <a:extLst>
              <a:ext uri="{FF2B5EF4-FFF2-40B4-BE49-F238E27FC236}">
                <a16:creationId xmlns:a16="http://schemas.microsoft.com/office/drawing/2014/main" id="{53B1B40E-0592-50CB-BD79-EBB4FC3E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4274"/>
          <a:stretch>
            <a:fillRect/>
          </a:stretch>
        </p:blipFill>
        <p:spPr bwMode="auto">
          <a:xfrm>
            <a:off x="3635375" y="1125538"/>
            <a:ext cx="23050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>
            <a:extLst>
              <a:ext uri="{FF2B5EF4-FFF2-40B4-BE49-F238E27FC236}">
                <a16:creationId xmlns:a16="http://schemas.microsoft.com/office/drawing/2014/main" id="{A7CD6ABF-1645-58D4-D422-201B0424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22320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7">
            <a:extLst>
              <a:ext uri="{FF2B5EF4-FFF2-40B4-BE49-F238E27FC236}">
                <a16:creationId xmlns:a16="http://schemas.microsoft.com/office/drawing/2014/main" id="{01AD945F-E328-4EF9-5AE9-27179FCD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30872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3</a:t>
            </a:r>
          </a:p>
        </p:txBody>
      </p:sp>
      <p:sp>
        <p:nvSpPr>
          <p:cNvPr id="6153" name="TextBox 8">
            <a:extLst>
              <a:ext uri="{FF2B5EF4-FFF2-40B4-BE49-F238E27FC236}">
                <a16:creationId xmlns:a16="http://schemas.microsoft.com/office/drawing/2014/main" id="{57ED1C4E-33EB-42A7-1D44-96D6F824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716338"/>
            <a:ext cx="60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1</a:t>
            </a:r>
          </a:p>
        </p:txBody>
      </p:sp>
      <p:sp>
        <p:nvSpPr>
          <p:cNvPr id="6154" name="TextBox 9">
            <a:extLst>
              <a:ext uri="{FF2B5EF4-FFF2-40B4-BE49-F238E27FC236}">
                <a16:creationId xmlns:a16="http://schemas.microsoft.com/office/drawing/2014/main" id="{A549ED94-EB8E-1623-FFBC-160F6610F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644900"/>
            <a:ext cx="433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2</a:t>
            </a:r>
          </a:p>
        </p:txBody>
      </p:sp>
      <p:sp>
        <p:nvSpPr>
          <p:cNvPr id="6155" name="TextBox 10">
            <a:extLst>
              <a:ext uri="{FF2B5EF4-FFF2-40B4-BE49-F238E27FC236}">
                <a16:creationId xmlns:a16="http://schemas.microsoft.com/office/drawing/2014/main" id="{D7B76E15-62B1-3D98-0FA6-79218654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400526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3</a:t>
            </a:r>
          </a:p>
        </p:txBody>
      </p:sp>
      <p:sp>
        <p:nvSpPr>
          <p:cNvPr id="6156" name="TextBox 11">
            <a:extLst>
              <a:ext uri="{FF2B5EF4-FFF2-40B4-BE49-F238E27FC236}">
                <a16:creationId xmlns:a16="http://schemas.microsoft.com/office/drawing/2014/main" id="{7C7FC7F0-0475-0853-E791-1F3456D1B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2372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4</a:t>
            </a:r>
          </a:p>
        </p:txBody>
      </p:sp>
      <p:sp>
        <p:nvSpPr>
          <p:cNvPr id="6157" name="TextBox 12">
            <a:extLst>
              <a:ext uri="{FF2B5EF4-FFF2-40B4-BE49-F238E27FC236}">
                <a16:creationId xmlns:a16="http://schemas.microsoft.com/office/drawing/2014/main" id="{7D796A08-BB3B-06D5-3AFB-4205AD86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630872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5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E2BECD23-9DC2-8BF2-BA2A-BBDC12FFD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0"/>
            <a:ext cx="13096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7171" name="TextBox 2">
            <a:extLst>
              <a:ext uri="{FF2B5EF4-FFF2-40B4-BE49-F238E27FC236}">
                <a16:creationId xmlns:a16="http://schemas.microsoft.com/office/drawing/2014/main" id="{F470701E-323B-4630-2F5D-C76B44AA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214438"/>
            <a:ext cx="982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7172" name="TextBox 3">
            <a:extLst>
              <a:ext uri="{FF2B5EF4-FFF2-40B4-BE49-F238E27FC236}">
                <a16:creationId xmlns:a16="http://schemas.microsoft.com/office/drawing/2014/main" id="{02E66B8B-CAA7-4154-EC38-86F3A058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785938"/>
            <a:ext cx="8683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4A53E689-C74F-B65F-9497-55104E84B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85750"/>
            <a:ext cx="982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7174" name="TextBox 5">
            <a:extLst>
              <a:ext uri="{FF2B5EF4-FFF2-40B4-BE49-F238E27FC236}">
                <a16:creationId xmlns:a16="http://schemas.microsoft.com/office/drawing/2014/main" id="{B49FCD2C-7AAA-6C18-8ACF-23C22D87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357188"/>
            <a:ext cx="890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7175" name="TextBox 6">
            <a:extLst>
              <a:ext uri="{FF2B5EF4-FFF2-40B4-BE49-F238E27FC236}">
                <a16:creationId xmlns:a16="http://schemas.microsoft.com/office/drawing/2014/main" id="{85201536-72F0-8CB2-FB01-6DCF54387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28625"/>
            <a:ext cx="928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7176" name="TextBox 7">
            <a:extLst>
              <a:ext uri="{FF2B5EF4-FFF2-40B4-BE49-F238E27FC236}">
                <a16:creationId xmlns:a16="http://schemas.microsoft.com/office/drawing/2014/main" id="{496C671F-B442-2721-E83D-C9728B5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785938"/>
            <a:ext cx="811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7177" name="TextBox 8">
            <a:extLst>
              <a:ext uri="{FF2B5EF4-FFF2-40B4-BE49-F238E27FC236}">
                <a16:creationId xmlns:a16="http://schemas.microsoft.com/office/drawing/2014/main" id="{BBFF9E1A-DF96-54AE-0352-0CBA1B6B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1928813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</p:txBody>
      </p:sp>
      <p:sp>
        <p:nvSpPr>
          <p:cNvPr id="7178" name="TextBox 9">
            <a:extLst>
              <a:ext uri="{FF2B5EF4-FFF2-40B4-BE49-F238E27FC236}">
                <a16:creationId xmlns:a16="http://schemas.microsoft.com/office/drawing/2014/main" id="{CF5E87E5-359E-6193-0711-752721B0F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1071563"/>
            <a:ext cx="925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7179" name="TextBox 10">
            <a:extLst>
              <a:ext uri="{FF2B5EF4-FFF2-40B4-BE49-F238E27FC236}">
                <a16:creationId xmlns:a16="http://schemas.microsoft.com/office/drawing/2014/main" id="{DC7BBEFA-C38A-E38B-0CFF-5BA6BBB2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714500"/>
            <a:ext cx="925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pic>
        <p:nvPicPr>
          <p:cNvPr id="7180" name="Picture 12" descr="http://www.mirshkatulok.ru/gor-1.png">
            <a:extLst>
              <a:ext uri="{FF2B5EF4-FFF2-40B4-BE49-F238E27FC236}">
                <a16:creationId xmlns:a16="http://schemas.microsoft.com/office/drawing/2014/main" id="{3EA9844D-D112-9D4A-F96F-A0BA5C83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59CFC"/>
              </a:clrFrom>
              <a:clrTo>
                <a:srgbClr val="059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29527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Box 13">
            <a:extLst>
              <a:ext uri="{FF2B5EF4-FFF2-40B4-BE49-F238E27FC236}">
                <a16:creationId xmlns:a16="http://schemas.microsoft.com/office/drawing/2014/main" id="{CEA80F14-31CB-45BB-E37D-4C0AD7AC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3571875"/>
            <a:ext cx="811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7182" name="TextBox 14">
            <a:extLst>
              <a:ext uri="{FF2B5EF4-FFF2-40B4-BE49-F238E27FC236}">
                <a16:creationId xmlns:a16="http://schemas.microsoft.com/office/drawing/2014/main" id="{C66D89C3-6C98-6561-C075-D5D01032C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72063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7183" name="TextBox 15">
            <a:extLst>
              <a:ext uri="{FF2B5EF4-FFF2-40B4-BE49-F238E27FC236}">
                <a16:creationId xmlns:a16="http://schemas.microsoft.com/office/drawing/2014/main" id="{4406952A-620F-0638-8470-11600A722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4929188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7184" name="TextBox 16">
            <a:extLst>
              <a:ext uri="{FF2B5EF4-FFF2-40B4-BE49-F238E27FC236}">
                <a16:creationId xmlns:a16="http://schemas.microsoft.com/office/drawing/2014/main" id="{3949635A-8F6A-55B0-9BA1-CBA5BA9E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3571875"/>
            <a:ext cx="925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7185" name="TextBox 17">
            <a:extLst>
              <a:ext uri="{FF2B5EF4-FFF2-40B4-BE49-F238E27FC236}">
                <a16:creationId xmlns:a16="http://schemas.microsoft.com/office/drawing/2014/main" id="{C532681A-8158-2D60-0FCE-B26A4017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929188"/>
            <a:ext cx="9255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7186" name="TextBox 18">
            <a:extLst>
              <a:ext uri="{FF2B5EF4-FFF2-40B4-BE49-F238E27FC236}">
                <a16:creationId xmlns:a16="http://schemas.microsoft.com/office/drawing/2014/main" id="{6D85F8F3-7932-D31D-5DB4-942952E0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5000625"/>
            <a:ext cx="98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7187" name="TextBox 19">
            <a:extLst>
              <a:ext uri="{FF2B5EF4-FFF2-40B4-BE49-F238E27FC236}">
                <a16:creationId xmlns:a16="http://schemas.microsoft.com/office/drawing/2014/main" id="{8A953C6A-A2EE-9A3C-86E7-1A519995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3571875"/>
            <a:ext cx="862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</p:txBody>
      </p:sp>
      <p:sp>
        <p:nvSpPr>
          <p:cNvPr id="7188" name="TextBox 19">
            <a:extLst>
              <a:ext uri="{FF2B5EF4-FFF2-40B4-BE49-F238E27FC236}">
                <a16:creationId xmlns:a16="http://schemas.microsoft.com/office/drawing/2014/main" id="{46313D76-32AA-0ED5-ED08-94D35D68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6308725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attach/c/7/97/787/97787420_0_825d5_f8fc043_orig_20.jpg">
            <a:extLst>
              <a:ext uri="{FF2B5EF4-FFF2-40B4-BE49-F238E27FC236}">
                <a16:creationId xmlns:a16="http://schemas.microsoft.com/office/drawing/2014/main" id="{940EEAA5-0357-831D-C0D2-2FBF60E5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EFEC"/>
              </a:clrFrom>
              <a:clrTo>
                <a:srgbClr val="F4EF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-804863"/>
            <a:ext cx="10047288" cy="81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Прямоугольник 4">
            <a:extLst>
              <a:ext uri="{FF2B5EF4-FFF2-40B4-BE49-F238E27FC236}">
                <a16:creationId xmlns:a16="http://schemas.microsoft.com/office/drawing/2014/main" id="{B984A8E2-4E63-DC41-0681-592C87EE1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14563"/>
            <a:ext cx="69008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id="{9FF288A8-EC9D-F9B7-0454-3E5EAE58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64531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:a16="http://schemas.microsoft.com/office/drawing/2014/main" id="{E9E3B8D6-8DA2-999E-4964-8A38AABD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14313"/>
            <a:ext cx="1673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19" name="Picture 12" descr="http://www.mirshkatulok.ru/gor-1.png">
            <a:extLst>
              <a:ext uri="{FF2B5EF4-FFF2-40B4-BE49-F238E27FC236}">
                <a16:creationId xmlns:a16="http://schemas.microsoft.com/office/drawing/2014/main" id="{4406FC4C-E0D2-27DD-0CF8-2E036D80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59CFC"/>
              </a:clrFrom>
              <a:clrTo>
                <a:srgbClr val="059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http://s007.radikal.ru/i302/1011/e4/e0f9e5efc802.jpg">
            <a:extLst>
              <a:ext uri="{FF2B5EF4-FFF2-40B4-BE49-F238E27FC236}">
                <a16:creationId xmlns:a16="http://schemas.microsoft.com/office/drawing/2014/main" id="{CC5D386C-BA13-6179-D1E6-4EFCE9BE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DED8"/>
              </a:clrFrom>
              <a:clrTo>
                <a:srgbClr val="E9DE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500438"/>
            <a:ext cx="41624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>
            <a:extLst>
              <a:ext uri="{FF2B5EF4-FFF2-40B4-BE49-F238E27FC236}">
                <a16:creationId xmlns:a16="http://schemas.microsoft.com/office/drawing/2014/main" id="{8DF32554-27C5-8BA0-68EA-5DA0052D1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1071563"/>
            <a:ext cx="3462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/>
              <a:t>Познакомиться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A2E75-2D84-049E-357C-59D83B97C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643188"/>
            <a:ext cx="2030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/>
              <a:t>Выявить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6BCE0-110B-9236-9690-6E52798A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714500"/>
            <a:ext cx="399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/>
              <a:t>с  историей промысла.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DCA86-3AEB-F2AF-E9CD-F5406EF92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286125"/>
            <a:ext cx="595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/>
              <a:t> особенности городецкой росписи.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CFD47B-8A60-E306-09E0-E5ACB5B98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071938"/>
            <a:ext cx="2432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600"/>
              <a:t>Научиться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C39CF-38C8-4ED0-9C0C-81975BBC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786313"/>
            <a:ext cx="500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/>
              <a:t>основным приемам росписи.</a:t>
            </a:r>
          </a:p>
        </p:txBody>
      </p:sp>
      <p:pic>
        <p:nvPicPr>
          <p:cNvPr id="9227" name="Picture 8" descr="http://img-fotki.yandex.ru/get/5314/126030467.5/0_5a275_942c5452_XL.jpg">
            <a:extLst>
              <a:ext uri="{FF2B5EF4-FFF2-40B4-BE49-F238E27FC236}">
                <a16:creationId xmlns:a16="http://schemas.microsoft.com/office/drawing/2014/main" id="{98F426AE-3186-FF0F-9EBD-3A7EF9E7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584">
            <a:off x="6524625" y="231775"/>
            <a:ext cx="22987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Box 12">
            <a:extLst>
              <a:ext uri="{FF2B5EF4-FFF2-40B4-BE49-F238E27FC236}">
                <a16:creationId xmlns:a16="http://schemas.microsoft.com/office/drawing/2014/main" id="{858F3D9F-D0D8-D294-F61C-03AA28A9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4881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ородец">
            <a:extLst>
              <a:ext uri="{FF2B5EF4-FFF2-40B4-BE49-F238E27FC236}">
                <a16:creationId xmlns:a16="http://schemas.microsoft.com/office/drawing/2014/main" id="{E42AA89F-3210-E9FA-1FFB-CA447616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47100" cy="38877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Прямоугольник 4">
            <a:extLst>
              <a:ext uri="{FF2B5EF4-FFF2-40B4-BE49-F238E27FC236}">
                <a16:creationId xmlns:a16="http://schemas.microsoft.com/office/drawing/2014/main" id="{9930E29D-A075-113B-FFEE-02A74661D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5868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800" b="1" i="1">
                <a:latin typeface="Calibri" panose="020F0502020204030204" pitchFamily="34" charset="0"/>
              </a:rPr>
              <a:t>Вид Городца с Волги</a:t>
            </a:r>
            <a:r>
              <a:rPr lang="ru-RU" altLang="en-US" sz="2800" i="1">
                <a:latin typeface="Calibri" panose="020F0502020204030204" pitchFamily="34" charset="0"/>
              </a:rPr>
              <a:t>. Середина XIX в.</a:t>
            </a:r>
            <a:endParaRPr lang="ru-RU" altLang="en-US" sz="2800">
              <a:latin typeface="Calibri" panose="020F0502020204030204" pitchFamily="34" charset="0"/>
            </a:endParaRPr>
          </a:p>
        </p:txBody>
      </p:sp>
      <p:pic>
        <p:nvPicPr>
          <p:cNvPr id="10244" name="Picture 28" descr="5ec5532fce7f685a62f2634dca8b9847">
            <a:extLst>
              <a:ext uri="{FF2B5EF4-FFF2-40B4-BE49-F238E27FC236}">
                <a16:creationId xmlns:a16="http://schemas.microsoft.com/office/drawing/2014/main" id="{C8507939-5D43-7791-1B08-A0E2F6C5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429125"/>
            <a:ext cx="14795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fs3.fotoload.ru/f/1018/1540925197/1024x768/bd8a814217.jpg">
            <a:extLst>
              <a:ext uri="{FF2B5EF4-FFF2-40B4-BE49-F238E27FC236}">
                <a16:creationId xmlns:a16="http://schemas.microsoft.com/office/drawing/2014/main" id="{76509A27-8958-EF19-A80A-57CE4A7BB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8642350" cy="443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6" name="TextBox 6">
            <a:extLst>
              <a:ext uri="{FF2B5EF4-FFF2-40B4-BE49-F238E27FC236}">
                <a16:creationId xmlns:a16="http://schemas.microsoft.com/office/drawing/2014/main" id="{861DAB98-1F2A-012A-F3E1-14B5FD67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6381750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big-turtle.ru/wp-content/uploads/2011/11/P3240006.jpg">
            <a:extLst>
              <a:ext uri="{FF2B5EF4-FFF2-40B4-BE49-F238E27FC236}">
                <a16:creationId xmlns:a16="http://schemas.microsoft.com/office/drawing/2014/main" id="{31E11940-2BC9-D9B9-323D-B24C8F65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786062" cy="2089150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1267" name="Picture 12" descr="http://s014.radikal.ru/i326/1011/27/a38d1c7ad772.jpg">
            <a:extLst>
              <a:ext uri="{FF2B5EF4-FFF2-40B4-BE49-F238E27FC236}">
                <a16:creationId xmlns:a16="http://schemas.microsoft.com/office/drawing/2014/main" id="{A7FDEDBE-191F-3C8D-0D8D-C7D27B7F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3"/>
            <a:ext cx="31242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http://m-der.ru/uploadedFiles/images/katalog/xod/rospis/ros8-1.jpg">
            <a:extLst>
              <a:ext uri="{FF2B5EF4-FFF2-40B4-BE49-F238E27FC236}">
                <a16:creationId xmlns:a16="http://schemas.microsoft.com/office/drawing/2014/main" id="{F2276C05-42FE-3510-39EE-1DA978BC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2071688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>
            <a:extLst>
              <a:ext uri="{FF2B5EF4-FFF2-40B4-BE49-F238E27FC236}">
                <a16:creationId xmlns:a16="http://schemas.microsoft.com/office/drawing/2014/main" id="{F71248EB-E37E-7FD9-6509-B05A2034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0"/>
            <a:ext cx="14509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FE670-8984-3899-1D36-F0C9C535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9080" y="3214686"/>
            <a:ext cx="2131436" cy="324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1" name="Заголовок 7">
            <a:extLst>
              <a:ext uri="{FF2B5EF4-FFF2-40B4-BE49-F238E27FC236}">
                <a16:creationId xmlns:a16="http://schemas.microsoft.com/office/drawing/2014/main" id="{8D7342B4-3825-4BD7-3E44-2DF0420D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72" name="Picture 3" descr="http://s007.radikal.ru/i302/1011/e4/e0f9e5efc802.jpg">
            <a:extLst>
              <a:ext uri="{FF2B5EF4-FFF2-40B4-BE49-F238E27FC236}">
                <a16:creationId xmlns:a16="http://schemas.microsoft.com/office/drawing/2014/main" id="{71C352EF-4DF8-2FF1-06EA-ABF0B581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9DED8"/>
              </a:clrFrom>
              <a:clrTo>
                <a:srgbClr val="E9DE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071938"/>
            <a:ext cx="337661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8">
            <a:extLst>
              <a:ext uri="{FF2B5EF4-FFF2-40B4-BE49-F238E27FC236}">
                <a16:creationId xmlns:a16="http://schemas.microsoft.com/office/drawing/2014/main" id="{726D83B9-784D-1C56-B9E8-DC58B8343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381750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8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1179BD0D-7A61-3ED2-59E9-D32C3368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altLang="en-US" sz="6000"/>
              <a:t>Особенности городецкой росписи.</a:t>
            </a:r>
          </a:p>
        </p:txBody>
      </p:sp>
      <p:pic>
        <p:nvPicPr>
          <p:cNvPr id="12291" name="Picture 8" descr="http://www.comgun.ru/uploads/posts/2012-12/1356194914_2.jpg">
            <a:extLst>
              <a:ext uri="{FF2B5EF4-FFF2-40B4-BE49-F238E27FC236}">
                <a16:creationId xmlns:a16="http://schemas.microsoft.com/office/drawing/2014/main" id="{F79203E4-4A83-1C30-ABC3-BCF2C694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928813"/>
            <a:ext cx="32353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ED9D45E0-195B-BD82-FF67-488FE59786DB}"/>
              </a:ext>
            </a:extLst>
          </p:cNvPr>
          <p:cNvSpPr txBox="1">
            <a:spLocks/>
          </p:cNvSpPr>
          <p:nvPr/>
        </p:nvSpPr>
        <p:spPr bwMode="auto">
          <a:xfrm>
            <a:off x="0" y="4500563"/>
            <a:ext cx="8858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None/>
              <a:defRPr/>
            </a:pPr>
            <a:r>
              <a:rPr lang="ru-RU" sz="2000" b="1" dirty="0"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+mn-lt"/>
              </a:rPr>
              <a:t>Композиции  городецкой  росписи  можно  разделить  на  три  вида.</a:t>
            </a:r>
          </a:p>
        </p:txBody>
      </p:sp>
      <p:sp>
        <p:nvSpPr>
          <p:cNvPr id="12293" name="TextBox 4">
            <a:extLst>
              <a:ext uri="{FF2B5EF4-FFF2-40B4-BE49-F238E27FC236}">
                <a16:creationId xmlns:a16="http://schemas.microsoft.com/office/drawing/2014/main" id="{0814FBE6-0823-EC1E-4E3F-8562EE4D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38175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474</Words>
  <Application>Microsoft Office PowerPoint</Application>
  <PresentationFormat>Экран (4:3)</PresentationFormat>
  <Paragraphs>165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городецкой росписи.</vt:lpstr>
      <vt:lpstr>Презентация PowerPoint</vt:lpstr>
      <vt:lpstr>Презентация PowerPoint</vt:lpstr>
      <vt:lpstr>Презентация PowerPoint</vt:lpstr>
      <vt:lpstr>Основа цветочной композиции.</vt:lpstr>
      <vt:lpstr>Виды  цветочных композиций  в городецкой росписи . </vt:lpstr>
      <vt:lpstr>Наиболее распространенный - ГИРЛЯНДА</vt:lpstr>
      <vt:lpstr>Этапы городецкой росписи и основные цвета.</vt:lpstr>
      <vt:lpstr>Презентация PowerPoint</vt:lpstr>
      <vt:lpstr>Презентация PowerPoint</vt:lpstr>
      <vt:lpstr>Презентация PowerPoint</vt:lpstr>
      <vt:lpstr>Листья и кустики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Неизвестный пользователь</cp:lastModifiedBy>
  <cp:revision>90</cp:revision>
  <dcterms:modified xsi:type="dcterms:W3CDTF">2024-12-04T17:21:27Z</dcterms:modified>
</cp:coreProperties>
</file>