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5" r:id="rId2"/>
    <p:sldId id="281" r:id="rId3"/>
    <p:sldId id="272" r:id="rId4"/>
    <p:sldId id="273" r:id="rId5"/>
    <p:sldId id="268" r:id="rId6"/>
    <p:sldId id="267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3.metod-kopilka.ru/images/doc/44/38557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357166"/>
            <a:ext cx="750099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rhivurokov.ru/multiurok/html/2017/02/17/s_58a67e4fb1160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28"/>
            <a:ext cx="750099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rhivurokov.ru/multiurok/c/3/5/c35322791a25dcb4ddf9b4b66b1f854bb799695a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28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8c5/0005737c-e87205a8/1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28"/>
            <a:ext cx="750099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rhivurokov.ru/multiurok/c/3/5/c35322791a25dcb4ddf9b4b66b1f854bb799695a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357166"/>
            <a:ext cx="75724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rhivurokov.ru/multiurok/c/3/5/c35322791a25dcb4ddf9b4b66b1f854bb799695a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85728"/>
            <a:ext cx="757242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8c5/0005737c-e87205a8/1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28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ba4ec571f05e93ba236e26fe653a49b8/img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357166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3.metod-kopilka.ru/images/doc/42/36643/2/img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28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s.myshared.ru/27/1296610/slide_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285728"/>
            <a:ext cx="742955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s.myshared.ru/9/885969/slide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285728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0.infourok.ru/images/doc/113/133172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28"/>
            <a:ext cx="75724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3.metod-kopilka.ru/images/doc/4/419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357166"/>
            <a:ext cx="7858181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2.infourok.ru/uploads/ex/0c20/0004da97-3eb8bdf2/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771530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333/0006584a-0fdefd30/640/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357166"/>
            <a:ext cx="750099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1.ppt4web.ru/images/5418/76757/64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357166"/>
            <a:ext cx="76438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s.myshared.ru/19/1220985/slide_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28"/>
            <a:ext cx="742955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100-bal.ru/pars_docs/refs/33/32680/32680_html_m435b1c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285728"/>
            <a:ext cx="742955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rhivurokov.ru/kopilka/up/html/2017/09/21/k_59c3931241f91/img_user_file_59c39312b712c_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357166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93</cp:revision>
  <dcterms:created xsi:type="dcterms:W3CDTF">2014-07-06T18:18:01Z</dcterms:created>
  <dcterms:modified xsi:type="dcterms:W3CDTF">2024-11-14T06:29:20Z</dcterms:modified>
</cp:coreProperties>
</file>