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2" r:id="rId2"/>
    <p:sldId id="256" r:id="rId3"/>
    <p:sldId id="261" r:id="rId4"/>
    <p:sldId id="265" r:id="rId5"/>
    <p:sldId id="260" r:id="rId6"/>
    <p:sldId id="264" r:id="rId7"/>
    <p:sldId id="263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7" y="476672"/>
            <a:ext cx="871855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5473" y="75062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Лиховская СОШ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90" y="5212651"/>
            <a:ext cx="67687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 в сельской школе как ресурс 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гражданско-патриотического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5210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8018" r="16352" b="55075"/>
          <a:stretch/>
        </p:blipFill>
        <p:spPr bwMode="auto">
          <a:xfrm>
            <a:off x="251521" y="2738422"/>
            <a:ext cx="8712968" cy="2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420416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400" b="1" cap="all" dirty="0">
              <a:ln w="0">
                <a:solidFill>
                  <a:schemeClr val="accent6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2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8018" r="16352" b="55075"/>
          <a:stretch/>
        </p:blipFill>
        <p:spPr bwMode="auto">
          <a:xfrm>
            <a:off x="251521" y="2738422"/>
            <a:ext cx="8712968" cy="2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3" descr="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44"/>
            <a:ext cx="4021607" cy="438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248" y="153072"/>
            <a:ext cx="5112568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«Хутор Лихой»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его – Лихой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его так неспроста,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прошлом здесь в стороне степной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очень лихие места.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Мимо мест этих, бедно обжитых, 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Караваны с товарами шли,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раз кровь купцов именитых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Застывала в дорожной пыли.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жизнь изменила круто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степной прекратился разбой,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 тех пор неприметный наш хутор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– хутор Лихой.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Проживают в нем люди лихие,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русской удалью тех бунтарей,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Что…мечтали о новой России,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жизнь изменилась скорей.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его – Лихой,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так неспроста,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теперь здесь народ простой,-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Славит доблестью эти места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(А.И. Трофименко)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7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:\DCIM\101OLYMP\P10146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327"/>
            <a:ext cx="3816246" cy="3489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I:\DCIM\101OLYMP\P1014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5722741" cy="3883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root\Рабочий стол\Журавлева\краеведение\музей\Новая папка\IMG_0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8825">
            <a:off x="6291082" y="3900635"/>
            <a:ext cx="2365471" cy="252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0590868">
            <a:off x="493314" y="1384426"/>
            <a:ext cx="4623658" cy="13195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истории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ru-RU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Лихого</a:t>
            </a:r>
            <a:endParaRPr lang="ru-RU" sz="5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C:\Documents and Settings\root\Рабочий стол\Журавлева\методическая работа\краеведение\музей\Новая папка\IMG_0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6093">
            <a:off x="2459639" y="1558334"/>
            <a:ext cx="1594532" cy="178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70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8018" r="16352" b="55075"/>
          <a:stretch/>
        </p:blipFill>
        <p:spPr bwMode="auto">
          <a:xfrm>
            <a:off x="251521" y="2738422"/>
            <a:ext cx="8712968" cy="2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765" y="2019788"/>
            <a:ext cx="88924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cap="all" dirty="0">
                <a:ln w="0">
                  <a:solidFill>
                    <a:srgbClr val="564B3C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93A2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3A2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3A299">
                        <a:shade val="65000"/>
                        <a:satMod val="130000"/>
                      </a:srgbClr>
                    </a:gs>
                    <a:gs pos="92000">
                      <a:srgbClr val="93A299">
                        <a:shade val="50000"/>
                        <a:satMod val="120000"/>
                      </a:srgbClr>
                    </a:gs>
                    <a:gs pos="100000">
                      <a:srgbClr val="93A2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"Музей - грандиозная </a:t>
            </a:r>
          </a:p>
          <a:p>
            <a:pPr lvl="0" algn="ctr"/>
            <a:r>
              <a:rPr lang="ru-RU" sz="4400" b="1" cap="all" dirty="0">
                <a:ln w="0">
                  <a:solidFill>
                    <a:srgbClr val="564B3C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93A2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3A2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3A299">
                        <a:shade val="65000"/>
                        <a:satMod val="130000"/>
                      </a:srgbClr>
                    </a:gs>
                    <a:gs pos="92000">
                      <a:srgbClr val="93A299">
                        <a:shade val="50000"/>
                        <a:satMod val="120000"/>
                      </a:srgbClr>
                    </a:gs>
                    <a:gs pos="100000">
                      <a:srgbClr val="93A2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памятная книга человечества"</a:t>
            </a:r>
          </a:p>
          <a:p>
            <a:pPr lvl="0" algn="ctr"/>
            <a:r>
              <a:rPr lang="ru-RU" sz="4400" b="1" cap="all" dirty="0" err="1">
                <a:ln w="0">
                  <a:solidFill>
                    <a:srgbClr val="564B3C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93A2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3A2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3A299">
                        <a:shade val="65000"/>
                        <a:satMod val="130000"/>
                      </a:srgbClr>
                    </a:gs>
                    <a:gs pos="92000">
                      <a:srgbClr val="93A299">
                        <a:shade val="50000"/>
                        <a:satMod val="120000"/>
                      </a:srgbClr>
                    </a:gs>
                    <a:gs pos="100000">
                      <a:srgbClr val="93A2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А.В.Луначарский</a:t>
            </a:r>
            <a:endParaRPr lang="ru-RU" sz="4400" b="1" cap="all" dirty="0">
              <a:ln w="0">
                <a:solidFill>
                  <a:srgbClr val="564B3C">
                    <a:lumMod val="50000"/>
                  </a:srgbClr>
                </a:solidFill>
              </a:ln>
              <a:gradFill flip="none">
                <a:gsLst>
                  <a:gs pos="0">
                    <a:srgbClr val="93A299">
                      <a:tint val="75000"/>
                      <a:shade val="75000"/>
                      <a:satMod val="170000"/>
                    </a:srgbClr>
                  </a:gs>
                  <a:gs pos="49000">
                    <a:srgbClr val="93A299">
                      <a:tint val="88000"/>
                      <a:shade val="65000"/>
                      <a:satMod val="172000"/>
                    </a:srgbClr>
                  </a:gs>
                  <a:gs pos="50000">
                    <a:srgbClr val="93A299">
                      <a:shade val="65000"/>
                      <a:satMod val="130000"/>
                    </a:srgbClr>
                  </a:gs>
                  <a:gs pos="92000">
                    <a:srgbClr val="93A299">
                      <a:shade val="50000"/>
                      <a:satMod val="120000"/>
                    </a:srgbClr>
                  </a:gs>
                  <a:gs pos="100000">
                    <a:srgbClr val="93A29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3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45715"/>
            <a:ext cx="55446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>
                  <a:solidFill>
                    <a:schemeClr val="accent6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Цели и задачи музея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862" y="1484784"/>
            <a:ext cx="852161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Формирование чувства ответственности за сохранение истории, традиций края, гордости за свою Родину, школу, семью.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интереса к поиску;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Сохранение исторического наследия;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Воспитание бережного отношения к плодам труда, опыту предшествующих поколений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16393"/>
          <a:stretch/>
        </p:blipFill>
        <p:spPr bwMode="auto">
          <a:xfrm>
            <a:off x="4991132" y="2172373"/>
            <a:ext cx="3829340" cy="3149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8018" r="16352" b="55075"/>
          <a:stretch/>
        </p:blipFill>
        <p:spPr bwMode="auto">
          <a:xfrm>
            <a:off x="251521" y="2738422"/>
            <a:ext cx="8712968" cy="2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529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управления музеем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27584" y="1628800"/>
            <a:ext cx="3528392" cy="792088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051720" y="2636912"/>
            <a:ext cx="3528392" cy="792088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347864" y="3573016"/>
            <a:ext cx="3528392" cy="792088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728761" y="4509120"/>
            <a:ext cx="3528392" cy="792088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гнутая вверх стрелка 4"/>
          <p:cNvSpPr/>
          <p:nvPr/>
        </p:nvSpPr>
        <p:spPr>
          <a:xfrm rot="3043043">
            <a:off x="4319759" y="1458858"/>
            <a:ext cx="1272391" cy="832073"/>
          </a:xfrm>
          <a:prstGeom prst="curvedDown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3043043">
            <a:off x="5515231" y="2425710"/>
            <a:ext cx="1272391" cy="832073"/>
          </a:xfrm>
          <a:prstGeom prst="curvedDown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3043043">
            <a:off x="6849775" y="3372767"/>
            <a:ext cx="1272391" cy="832073"/>
          </a:xfrm>
          <a:prstGeom prst="curvedDown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840178"/>
            <a:ext cx="31683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Директор школы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1740" y="2832900"/>
            <a:ext cx="31683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музея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8080" y="3762076"/>
            <a:ext cx="31683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 музея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603" y="4551221"/>
            <a:ext cx="31683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 учащихся и педагогов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610">
            <a:off x="475557" y="3685766"/>
            <a:ext cx="2682990" cy="269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8018" r="16352" b="55075"/>
          <a:stretch/>
        </p:blipFill>
        <p:spPr bwMode="auto">
          <a:xfrm>
            <a:off x="251521" y="2738422"/>
            <a:ext cx="8712968" cy="2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2278" y="507207"/>
            <a:ext cx="7903126" cy="5847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Экспозиция музея истории 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Лихого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48" y="1340768"/>
            <a:ext cx="6012593" cy="4508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85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8018" r="16352" b="55075"/>
          <a:stretch/>
        </p:blipFill>
        <p:spPr bwMode="auto">
          <a:xfrm>
            <a:off x="251521" y="2738422"/>
            <a:ext cx="8712968" cy="2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985647">
            <a:off x="316346" y="909713"/>
            <a:ext cx="5522992" cy="12241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Экскурсии в музее</a:t>
            </a:r>
            <a:endParaRPr lang="ru-RU" sz="4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4360696" cy="414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9246"/>
            <a:ext cx="3603625" cy="295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5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8018" r="16352" b="55075"/>
          <a:stretch/>
        </p:blipFill>
        <p:spPr bwMode="auto">
          <a:xfrm>
            <a:off x="251521" y="2738422"/>
            <a:ext cx="8712968" cy="2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:\на презентацию\P100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11256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F:\на презентацию\P1000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2212">
            <a:off x="4252499" y="2748680"/>
            <a:ext cx="4342291" cy="325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F:\на презентацию\P10007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715">
            <a:off x="1099264" y="3784711"/>
            <a:ext cx="3291947" cy="24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75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86</TotalTime>
  <Words>214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Century Gothic</vt:lpstr>
      <vt:lpstr>Wingdings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user</cp:lastModifiedBy>
  <cp:revision>15</cp:revision>
  <dcterms:created xsi:type="dcterms:W3CDTF">2018-11-13T14:40:57Z</dcterms:created>
  <dcterms:modified xsi:type="dcterms:W3CDTF">2018-11-14T09:44:57Z</dcterms:modified>
</cp:coreProperties>
</file>