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Устный счёт в пределах 20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 класс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Игра «Круговые примеры»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Журавлева Ирина Васильевна,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Лиховской СОШ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Красносулинского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р-на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Ростовской 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2292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Используемые ресурсы:</a:t>
            </a:r>
          </a:p>
          <a:p>
            <a:endParaRPr lang="ru-RU" sz="1200" dirty="0" smtClean="0"/>
          </a:p>
          <a:p>
            <a:r>
              <a:rPr lang="ru-RU" sz="1200" dirty="0" smtClean="0"/>
              <a:t>Лягушонок -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images/search?img_url=http%3A%2F%2Fsam-celitel.ru%2Fsml%2Fgnxkoxmba2v.gif&amp;text=%D0%BA%D0%B0%D1%80%D1%82%D0%B8%D0%BD%D0%BA%D0%B8%20%D0%BB%D1%8F%D0%B3%D1%83%D1%88%D0%BA%D0%B0%20%D0%B0%D0%BD%D0%B8%D0%BC%D0%B0%D1%86%D0%B8%D1%8F%20%D0%B4%D0%BB%D1%8F%20%D0%BF%D1%80%D0%B5%D0%B7%D0%B5%D0%BD%D1%82%D0%B0%D1%86%D0%B8%D0%B8&amp;noreask=1&amp;pos=29&amp;lr=39&amp;rpt=simage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3116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Лист кувшинки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images/search?text=%D0%BA%D0%B0%D1%80%D1%82%D0%B8%D0%BD%D0%BA%D0%B8%20%D0%BB%D0%B8%D1%81%D1%82%20%D0%BA%D1%83%D0%B2%D1%88%D0%B8%D0%BD%D0%BA%D0%B8%20%D0%BD%D0%B0%20%D0%BF%D1%80%D0%BE%D0%B7%D1%80%D0%B0%D1%87%D0%BD%D0%BE%D0%BC%20%D1%84%D0%BE%D0%BD%D0%B5%20%D0%B0%D0%BD%D0%B8%D0%BC%D0%B0%D1%86%D0%B8%D1%8F%20%D0%B4%D0%BB%D1%8F%20%D0%BF%D1%80%D0%B5%D0%B7%D0%B5%D0%BD%D1%82%D0%B0%D1%86%D0%B8%D0%B8&amp;img_url=http%3A%2F%2Fimg1.liveinternet.ru%2Fimages%2Fattach%2Fc%2F5%2F89%2F166%2F89166923_0_6e436_e3a4b3da_XL.png&amp;pos=0&amp;rpt=simage&amp;lr=39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0057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images/search?text=%D0%BA%D0%B0%D1%80%D1%82%D0%B8%D0%BD%D0%BA%D0%B8%20%D0%B4%D0%BB%D1%8F%20%D0%B4%D0%B5%D1%82%D0%B5%D0%B9%20%D1%81%D0%BA%D0%B0%D0%B7%D0%BE%D1%87%D0%BD%D0%B0%D1%8F%20%D1%80%D0%B5%D0%BA%D0%B0%20%D1%84%D0%BE%D0%BD&amp;img_url=https%3A%2F%2Fdl27.photosklad.net%2F20121023%2F17ba0f408cb10f291b09723e3faedd99.png&amp;pos=5&amp;rpt=simage&amp;lr=39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929066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Фон-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images/search?text=%D0%BA%D0%B0%D1%80%D1%82%D0%B8%D0%BD%D0%BA%D0%B8%20%D0%B4%D0%BB%D1%8F%20%D0%B4%D0%B5%D1%82%D0%B5%D0%B9%20%D0%B0%D0%BD%D0%B8%D0%BC%D0%B0%D1%86%D0%B8%D1%8F%20%D0%BB%D1%8F%D0%B3%D1%83%D1%88%D0%BA%D0%B8%20%D1%82%D0%B0%D0%BD%D1%86%D1%83%D1%8E%D1%82&amp;img_url=http%3A%2F%2F4.bp.blogspot.com%2F-XnjW4BeSlMw%2FUZJDbyHl2zI%2FAAAAAAAAW0Y%2FiG1XIPkY-7A%2Fs1600%2FImagen-animada-Rana-116.gif&amp;pos=28&amp;rpt=simage&amp;lr=39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357826"/>
            <a:ext cx="1600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Танцующие лягушки-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42844" y="4786322"/>
            <a:ext cx="3214709" cy="1854626"/>
          </a:xfrm>
          <a:prstGeom prst="rect">
            <a:avLst/>
          </a:prstGeom>
          <a:noFill/>
        </p:spPr>
      </p:pic>
      <p:pic>
        <p:nvPicPr>
          <p:cNvPr id="3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00034" y="1857364"/>
            <a:ext cx="3214709" cy="1854626"/>
          </a:xfrm>
          <a:prstGeom prst="rect">
            <a:avLst/>
          </a:prstGeom>
          <a:noFill/>
        </p:spPr>
      </p:pic>
      <p:pic>
        <p:nvPicPr>
          <p:cNvPr id="4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929291" y="5003374"/>
            <a:ext cx="3214709" cy="1854626"/>
          </a:xfrm>
          <a:prstGeom prst="rect">
            <a:avLst/>
          </a:prstGeom>
          <a:noFill/>
        </p:spPr>
      </p:pic>
      <p:pic>
        <p:nvPicPr>
          <p:cNvPr id="5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571604" y="0"/>
            <a:ext cx="3214709" cy="1854626"/>
          </a:xfrm>
          <a:prstGeom prst="rect">
            <a:avLst/>
          </a:prstGeom>
          <a:noFill/>
        </p:spPr>
      </p:pic>
      <p:pic>
        <p:nvPicPr>
          <p:cNvPr id="6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643570" y="1857364"/>
            <a:ext cx="3214709" cy="1854626"/>
          </a:xfrm>
          <a:prstGeom prst="rect">
            <a:avLst/>
          </a:prstGeom>
          <a:noFill/>
        </p:spPr>
      </p:pic>
      <p:pic>
        <p:nvPicPr>
          <p:cNvPr id="7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3143240" y="3357562"/>
            <a:ext cx="3214709" cy="18546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71435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 + 9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500702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13 - 8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5572140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 + 6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000504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12 - 5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500306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14 - 6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250030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 + 4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2" name="Picture 16" descr="http://justclickit.ru/flash/anim/anim%20(247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0"/>
            <a:ext cx="928694" cy="131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5077E-6 C 0.00225 -0.00532 0.00364 -0.00995 0.00972 -0.01388 C 0.01284 -0.0192 0.021 -0.0199 0.0283 -0.02198 C 0.03229 -0.02314 0.03906 -0.02591 0.04357 -0.02684 C 0.05173 -0.02846 0.05989 -0.02915 0.06771 -0.03146 C 0.09514 -0.03123 0.12257 -0.03146 0.15 -0.031 C 0.15156 -0.031 0.1526 -0.02984 0.15416 -0.02961 C 0.15555 -0.02915 0.15712 -0.02915 0.1585 -0.02892 C 0.16302 -0.02707 0.16771 -0.02499 0.17291 -0.02406 C 0.17621 -0.02267 0.1783 -0.02129 0.18159 -0.0199 C 0.1842 -0.01758 0.18837 -0.01458 0.19271 -0.01388 C 0.19982 -0.00926 0.1967 -0.01111 0.20139 -0.00833 C 0.20278 -0.00556 0.20798 -0.0037 0.20798 -0.00209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42844" y="4786322"/>
            <a:ext cx="3214709" cy="1854626"/>
          </a:xfrm>
          <a:prstGeom prst="rect">
            <a:avLst/>
          </a:prstGeom>
          <a:noFill/>
        </p:spPr>
      </p:pic>
      <p:pic>
        <p:nvPicPr>
          <p:cNvPr id="3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00034" y="1857364"/>
            <a:ext cx="3214709" cy="1854626"/>
          </a:xfrm>
          <a:prstGeom prst="rect">
            <a:avLst/>
          </a:prstGeom>
          <a:noFill/>
        </p:spPr>
      </p:pic>
      <p:pic>
        <p:nvPicPr>
          <p:cNvPr id="4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929291" y="5003374"/>
            <a:ext cx="3214709" cy="1854626"/>
          </a:xfrm>
          <a:prstGeom prst="rect">
            <a:avLst/>
          </a:prstGeom>
          <a:noFill/>
        </p:spPr>
      </p:pic>
      <p:pic>
        <p:nvPicPr>
          <p:cNvPr id="5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571604" y="0"/>
            <a:ext cx="3214709" cy="1854626"/>
          </a:xfrm>
          <a:prstGeom prst="rect">
            <a:avLst/>
          </a:prstGeom>
          <a:noFill/>
        </p:spPr>
      </p:pic>
      <p:pic>
        <p:nvPicPr>
          <p:cNvPr id="6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643570" y="1857364"/>
            <a:ext cx="3214709" cy="1854626"/>
          </a:xfrm>
          <a:prstGeom prst="rect">
            <a:avLst/>
          </a:prstGeom>
          <a:noFill/>
        </p:spPr>
      </p:pic>
      <p:pic>
        <p:nvPicPr>
          <p:cNvPr id="7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3143240" y="3357562"/>
            <a:ext cx="3214709" cy="18546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71435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 + 9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500702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13 - 8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5572140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 + 6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000504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12 - 5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500306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14 - 6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250030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 + 4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2" name="Picture 16" descr="http://justclickit.ru/flash/anim/anim%20(247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57422" y="-142900"/>
            <a:ext cx="928694" cy="131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3 -0.0007 C 0.03507 -0.0037 0.02968 -0.00255 0.04652 0.00138 C 0.04896 0.00185 0.05347 0.00347 0.05347 0.00347 C 0.05868 0.00786 0.06475 0.00925 0.07083 0.01064 C 0.07482 0.01388 0.07673 0.0148 0.08107 0.01596 C 0.0842 0.02035 0.0809 0.01665 0.08576 0.0192 C 0.09236 0.0229 0.09878 0.0266 0.10555 0.02984 C 0.10659 0.03099 0.10764 0.03215 0.10885 0.03308 C 0.10955 0.03354 0.11024 0.03331 0.11111 0.034 C 0.11493 0.03724 0.11771 0.04094 0.12135 0.04464 C 0.12274 0.04973 0.1243 0.05343 0.1276 0.05621 C 0.12847 0.06107 0.13055 0.0643 0.13229 0.06893 C 0.13489 0.07564 0.1368 0.08235 0.13941 0.08906 C 0.14166 0.10756 0.14253 0.13601 0.13385 0.15244 C 0.13264 0.15799 0.1335 0.15498 0.13003 0.16192 C 0.12951 0.16308 0.1283 0.16516 0.1283 0.16539 C 0.12621 0.17488 0.11857 0.18205 0.11337 0.18922 C 0.11024 0.19384 0.10659 0.20032 0.10243 0.2031 C 0.10017 0.20772 0.09236 0.21628 0.08819 0.2179 C 0.08507 0.22415 0.07882 0.226 0.07396 0.22947 C 0.06701 0.23479 0.06649 0.23664 0.05833 0.23895 C 0.04948 0.24473 0.03958 0.24705 0.02986 0.24867 C 0.01996 0.25399 0.00885 0.25422 -0.00157 0.25699 C -0.00591 0.25815 -0.0099 0.26093 -0.01424 0.26231 C -0.0158 0.2637 -0.01736 0.26509 -0.01893 0.26648 C -0.01962 0.26717 -0.02118 0.26763 -0.02118 0.26763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42844" y="4786322"/>
            <a:ext cx="3214709" cy="1854626"/>
          </a:xfrm>
          <a:prstGeom prst="rect">
            <a:avLst/>
          </a:prstGeom>
          <a:noFill/>
        </p:spPr>
      </p:pic>
      <p:pic>
        <p:nvPicPr>
          <p:cNvPr id="3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00034" y="1857364"/>
            <a:ext cx="3214709" cy="1854626"/>
          </a:xfrm>
          <a:prstGeom prst="rect">
            <a:avLst/>
          </a:prstGeom>
          <a:noFill/>
        </p:spPr>
      </p:pic>
      <p:pic>
        <p:nvPicPr>
          <p:cNvPr id="4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929291" y="5003374"/>
            <a:ext cx="3214709" cy="1854626"/>
          </a:xfrm>
          <a:prstGeom prst="rect">
            <a:avLst/>
          </a:prstGeom>
          <a:noFill/>
        </p:spPr>
      </p:pic>
      <p:pic>
        <p:nvPicPr>
          <p:cNvPr id="5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571604" y="0"/>
            <a:ext cx="3214709" cy="1854626"/>
          </a:xfrm>
          <a:prstGeom prst="rect">
            <a:avLst/>
          </a:prstGeom>
          <a:noFill/>
        </p:spPr>
      </p:pic>
      <p:pic>
        <p:nvPicPr>
          <p:cNvPr id="6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643570" y="1857364"/>
            <a:ext cx="3214709" cy="1854626"/>
          </a:xfrm>
          <a:prstGeom prst="rect">
            <a:avLst/>
          </a:prstGeom>
          <a:noFill/>
        </p:spPr>
      </p:pic>
      <p:pic>
        <p:nvPicPr>
          <p:cNvPr id="7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3143240" y="3357562"/>
            <a:ext cx="3214709" cy="18546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71435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 + 9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500702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13 - 8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5572140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 + 6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000504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12 - 5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500306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14 - 6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250030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 + 4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2" name="Picture 16" descr="http://justclickit.ru/flash/anim/anim%20(247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3108" y="1643050"/>
            <a:ext cx="928694" cy="131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0.01781 C 0.07153 0.01434 0.07153 0.00787 0.07535 0.00278 C 0.07604 0.00185 0.07743 0.00116 0.0783 0.00023 C 0.08715 -0.00971 0.09306 -0.02244 0.10556 -0.02961 C 0.10851 -0.03354 0.11198 -0.034 0.11684 -0.03562 C 0.11719 -0.03655 0.11701 -0.0377 0.11771 -0.03817 C 0.1184 -0.03886 0.11996 -0.03886 0.12083 -0.03932 C 0.12465 -0.0414 0.12726 -0.04395 0.13177 -0.04534 C 0.13785 -0.05066 0.13125 -0.04557 0.13993 -0.04973 C 0.14583 -0.05251 0.14219 -0.05251 0.14913 -0.05482 C 0.1559 -0.05713 0.16493 -0.05852 0.17222 -0.05922 C 0.18698 -0.06245 0.16632 -0.05713 0.17934 -0.06292 C 0.18594 -0.06569 0.1941 -0.06454 0.20139 -0.06523 C 0.26927 -0.06477 0.27969 -0.06616 0.32569 -0.06107 C 0.33628 -0.05575 0.32413 -0.06083 0.34184 -0.0576 C 0.34288 -0.05736 0.34375 -0.05621 0.34479 -0.05575 C 0.34948 -0.05413 0.36354 -0.05413 0.36493 -0.05413 C 0.37378 -0.05112 0.37569 -0.05135 0.38715 -0.05043 C 0.39184 -0.04788 0.39809 -0.04649 0.40347 -0.04534 C 0.40625 -0.04464 0.4125 -0.04349 0.4125 -0.04349 C 0.41719 -0.04071 0.42309 -0.04071 0.42865 -0.03932 C 0.43403 -0.03562 0.44653 -0.03238 0.45382 -0.03053 C 0.45781 -0.02729 0.46181 -0.02567 0.46615 -0.02336 C 0.47187 -0.02035 0.47465 -0.01688 0.48108 -0.0155 C 0.48403 -0.01295 0.48663 -0.01226 0.49028 -0.01018 C 0.49549 -0.00324 0.48854 -0.01179 0.49531 -0.00601 C 0.49983 -0.00208 0.50156 0.00232 0.50833 0.0037 C 0.51476 0.00764 0.52187 0.01087 0.5276 0.01596 C 0.5283 0.01527 0.52934 0.01481 0.52951 0.01411 C 0.52986 0.01273 0.52951 0.00856 0.52847 0.00972 C 0.52691 0.01134 0.5276 0.01596 0.5276 0.0162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42844" y="4786322"/>
            <a:ext cx="3214709" cy="1854626"/>
          </a:xfrm>
          <a:prstGeom prst="rect">
            <a:avLst/>
          </a:prstGeom>
          <a:noFill/>
        </p:spPr>
      </p:pic>
      <p:pic>
        <p:nvPicPr>
          <p:cNvPr id="3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00034" y="1857364"/>
            <a:ext cx="3214709" cy="1854626"/>
          </a:xfrm>
          <a:prstGeom prst="rect">
            <a:avLst/>
          </a:prstGeom>
          <a:noFill/>
        </p:spPr>
      </p:pic>
      <p:pic>
        <p:nvPicPr>
          <p:cNvPr id="4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929291" y="5003374"/>
            <a:ext cx="3214709" cy="1854626"/>
          </a:xfrm>
          <a:prstGeom prst="rect">
            <a:avLst/>
          </a:prstGeom>
          <a:noFill/>
        </p:spPr>
      </p:pic>
      <p:pic>
        <p:nvPicPr>
          <p:cNvPr id="5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571604" y="0"/>
            <a:ext cx="3214709" cy="1854626"/>
          </a:xfrm>
          <a:prstGeom prst="rect">
            <a:avLst/>
          </a:prstGeom>
          <a:noFill/>
        </p:spPr>
      </p:pic>
      <p:pic>
        <p:nvPicPr>
          <p:cNvPr id="6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643570" y="1857364"/>
            <a:ext cx="3214709" cy="1854626"/>
          </a:xfrm>
          <a:prstGeom prst="rect">
            <a:avLst/>
          </a:prstGeom>
          <a:noFill/>
        </p:spPr>
      </p:pic>
      <p:pic>
        <p:nvPicPr>
          <p:cNvPr id="7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3143240" y="3357562"/>
            <a:ext cx="3214709" cy="18546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71435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 + 9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500702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13 - 8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5572140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 + 6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000504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12 - 5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500306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14 - 6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250030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 + 4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2" name="Picture 16" descr="http://justclickit.ru/flash/anim/anim%20(247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00892" y="1500174"/>
            <a:ext cx="928694" cy="131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579 C -0.00104 -0.00694 -0.00035 -0.01064 -0.00816 -0.01341 C -0.02101 -0.02405 -0.0125 -0.0185 -0.04288 -0.0185 C -0.08125 -0.0185 -0.11944 -0.01758 -0.15781 -0.01688 C -0.1625 -0.01295 -0.16771 -0.00994 -0.17292 -0.00717 C -0.17795 0.00024 -0.18507 0.00556 -0.19115 0.01041 C -0.19722 0.02082 -0.18733 0.0044 -0.1974 0.01851 C -0.2026 0.02591 -0.20642 0.03493 -0.21163 0.0428 C -0.21389 0.0465 -0.21754 0.04812 -0.21979 0.05251 C -0.22361 0.06038 -0.22535 0.07009 -0.22986 0.0768 C -0.2316 0.08305 -0.23212 0.08837 -0.23507 0.09299 C -0.23837 0.11173 -0.24462 0.13579 -0.24497 0.15568 C -0.24549 0.18321 -0.24497 0.21051 -0.24497 0.23803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42844" y="4786322"/>
            <a:ext cx="3214709" cy="1854626"/>
          </a:xfrm>
          <a:prstGeom prst="rect">
            <a:avLst/>
          </a:prstGeom>
          <a:noFill/>
        </p:spPr>
      </p:pic>
      <p:pic>
        <p:nvPicPr>
          <p:cNvPr id="3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00034" y="1857364"/>
            <a:ext cx="3214709" cy="1854626"/>
          </a:xfrm>
          <a:prstGeom prst="rect">
            <a:avLst/>
          </a:prstGeom>
          <a:noFill/>
        </p:spPr>
      </p:pic>
      <p:pic>
        <p:nvPicPr>
          <p:cNvPr id="4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929291" y="5003374"/>
            <a:ext cx="3214709" cy="1854626"/>
          </a:xfrm>
          <a:prstGeom prst="rect">
            <a:avLst/>
          </a:prstGeom>
          <a:noFill/>
        </p:spPr>
      </p:pic>
      <p:pic>
        <p:nvPicPr>
          <p:cNvPr id="5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571604" y="0"/>
            <a:ext cx="3214709" cy="1854626"/>
          </a:xfrm>
          <a:prstGeom prst="rect">
            <a:avLst/>
          </a:prstGeom>
          <a:noFill/>
        </p:spPr>
      </p:pic>
      <p:pic>
        <p:nvPicPr>
          <p:cNvPr id="6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643570" y="1857364"/>
            <a:ext cx="3214709" cy="1854626"/>
          </a:xfrm>
          <a:prstGeom prst="rect">
            <a:avLst/>
          </a:prstGeom>
          <a:noFill/>
        </p:spPr>
      </p:pic>
      <p:pic>
        <p:nvPicPr>
          <p:cNvPr id="7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3143240" y="3357562"/>
            <a:ext cx="3214709" cy="18546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71435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 + 9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500702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13 - 8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5572140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 + 6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000504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12 - 5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500306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14 - 6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250030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 + 4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2" name="Picture 16" descr="http://justclickit.ru/flash/anim/anim%20(247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0" y="3000372"/>
            <a:ext cx="928694" cy="131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1.30696E-6 C 0.00817 0.00324 0.01633 -0.00486 0.02431 -0.00648 C 0.02917 -0.0074 0.03403 -0.00833 0.0389 -0.00925 C 0.08699 -0.00833 0.08699 -0.01504 0.11459 -0.00278 C 0.12015 0.00463 0.11442 -0.00139 0.12431 0.00255 C 0.12535 0.00301 0.12622 0.00463 0.12726 0.00509 C 0.12883 0.00578 0.13056 0.00601 0.13212 0.00648 C 0.13438 0.00787 0.13681 0.00856 0.1389 0.01018 C 0.13976 0.01087 0.13994 0.01249 0.14081 0.01295 C 0.14844 0.01758 0.1566 0.02013 0.16407 0.02568 C 0.17119 0.03077 0.17917 0.0384 0.18542 0.04511 C 0.19515 0.05529 0.20244 0.07217 0.20973 0.08536 C 0.21008 0.08744 0.2099 0.08998 0.21077 0.09183 C 0.21129 0.09322 0.21303 0.09299 0.21372 0.09438 C 0.21719 0.10155 0.21633 0.1071 0.2224 0.11242 C 0.22657 0.12098 0.22952 0.13023 0.23212 0.13972 C 0.23351 0.14434 0.23664 0.14781 0.23785 0.15244 C 0.23942 0.15799 0.23959 0.16378 0.24271 0.16817 C 0.2448 0.17812 0.24949 0.18645 0.25157 0.19662 C 0.25469 0.21166 0.24983 0.19269 0.25435 0.20564 C 0.25521 0.20819 0.25643 0.21328 0.25643 0.21328 C 0.25678 0.21536 0.2566 0.21767 0.2573 0.21976 C 0.25834 0.22253 0.26129 0.22762 0.26129 0.22762 C 0.26303 0.23549 0.26615 0.24381 0.26615 0.25214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42844" y="4786322"/>
            <a:ext cx="3214709" cy="1854626"/>
          </a:xfrm>
          <a:prstGeom prst="rect">
            <a:avLst/>
          </a:prstGeom>
          <a:noFill/>
        </p:spPr>
      </p:pic>
      <p:pic>
        <p:nvPicPr>
          <p:cNvPr id="3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00034" y="1857364"/>
            <a:ext cx="3214709" cy="1854626"/>
          </a:xfrm>
          <a:prstGeom prst="rect">
            <a:avLst/>
          </a:prstGeom>
          <a:noFill/>
        </p:spPr>
      </p:pic>
      <p:pic>
        <p:nvPicPr>
          <p:cNvPr id="4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929291" y="5003374"/>
            <a:ext cx="3214709" cy="1854626"/>
          </a:xfrm>
          <a:prstGeom prst="rect">
            <a:avLst/>
          </a:prstGeom>
          <a:noFill/>
        </p:spPr>
      </p:pic>
      <p:pic>
        <p:nvPicPr>
          <p:cNvPr id="5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571604" y="0"/>
            <a:ext cx="3214709" cy="1854626"/>
          </a:xfrm>
          <a:prstGeom prst="rect">
            <a:avLst/>
          </a:prstGeom>
          <a:noFill/>
        </p:spPr>
      </p:pic>
      <p:pic>
        <p:nvPicPr>
          <p:cNvPr id="6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643570" y="1857364"/>
            <a:ext cx="3214709" cy="1854626"/>
          </a:xfrm>
          <a:prstGeom prst="rect">
            <a:avLst/>
          </a:prstGeom>
          <a:noFill/>
        </p:spPr>
      </p:pic>
      <p:pic>
        <p:nvPicPr>
          <p:cNvPr id="7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3143240" y="3357562"/>
            <a:ext cx="3214709" cy="18546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71435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 + 9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500702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13 - 8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5572140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 + 6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000504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12 - 5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500306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14 - 6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250030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 + 4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2" name="Picture 16" descr="http://justclickit.ru/flash/anim/anim%20(247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286644" y="4643446"/>
            <a:ext cx="928694" cy="131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67708E-6 C -0.00087 -0.00648 0.00017 -0.00648 -0.00382 -0.01041 C -0.00573 -0.01226 -0.00972 -0.0155 -0.00972 -0.0155 C -0.01424 -0.02475 -0.02153 -0.02869 -0.02812 -0.03493 C -0.0474 -0.05274 -0.07066 -0.0694 -0.0941 -0.07495 C -0.10295 -0.08143 -0.09167 -0.07403 -0.10486 -0.07888 C -0.12465 -0.08629 -0.14132 -0.09531 -0.16233 -0.09831 C -0.17049 -0.10202 -0.17865 -0.10202 -0.18733 -0.1034 C -0.21632 -0.10803 -0.24323 -0.11081 -0.27274 -0.11242 C -0.32708 -0.11196 -0.3816 -0.11219 -0.43594 -0.11127 C -0.4526 -0.11104 -0.47344 -0.10155 -0.49115 -0.0997 C -0.49948 -0.09785 -0.5059 -0.09531 -0.51458 -0.09438 C -0.51875 -0.09276 -0.52066 -0.09045 -0.52517 -0.08929 C -0.52934 -0.08652 -0.53368 -0.08536 -0.53785 -0.08282 C -0.54358 -0.07935 -0.55017 -0.07356 -0.55625 -0.07125 C -0.5599 -0.06593 -0.56771 -0.06177 -0.57274 -0.05945 C -0.57344 -0.05691 -0.57344 -0.0539 -0.57465 -0.05182 C -0.57621 -0.04904 -0.57899 -0.04789 -0.58055 -0.04534 C -0.58455 -0.0391 -0.58628 -0.02869 -0.58628 -0.02059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42844" y="4786322"/>
            <a:ext cx="3214709" cy="1854626"/>
          </a:xfrm>
          <a:prstGeom prst="rect">
            <a:avLst/>
          </a:prstGeom>
          <a:noFill/>
        </p:spPr>
      </p:pic>
      <p:pic>
        <p:nvPicPr>
          <p:cNvPr id="3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00034" y="1857364"/>
            <a:ext cx="3214709" cy="1854626"/>
          </a:xfrm>
          <a:prstGeom prst="rect">
            <a:avLst/>
          </a:prstGeom>
          <a:noFill/>
        </p:spPr>
      </p:pic>
      <p:pic>
        <p:nvPicPr>
          <p:cNvPr id="4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929291" y="5003374"/>
            <a:ext cx="3214709" cy="1854626"/>
          </a:xfrm>
          <a:prstGeom prst="rect">
            <a:avLst/>
          </a:prstGeom>
          <a:noFill/>
        </p:spPr>
      </p:pic>
      <p:pic>
        <p:nvPicPr>
          <p:cNvPr id="5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571604" y="0"/>
            <a:ext cx="3214709" cy="1854626"/>
          </a:xfrm>
          <a:prstGeom prst="rect">
            <a:avLst/>
          </a:prstGeom>
          <a:noFill/>
        </p:spPr>
      </p:pic>
      <p:pic>
        <p:nvPicPr>
          <p:cNvPr id="6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643570" y="1857364"/>
            <a:ext cx="3214709" cy="1854626"/>
          </a:xfrm>
          <a:prstGeom prst="rect">
            <a:avLst/>
          </a:prstGeom>
          <a:noFill/>
        </p:spPr>
      </p:pic>
      <p:pic>
        <p:nvPicPr>
          <p:cNvPr id="7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3143240" y="3357562"/>
            <a:ext cx="3214709" cy="18546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71435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 + 9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500702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13 - 8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5572140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 + 6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000504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12 - 5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500306"/>
            <a:ext cx="1938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14 - 6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2500306"/>
            <a:ext cx="169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 + 4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2" name="Picture 16" descr="http://justclickit.ru/flash/anim/anim%20(247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857356" y="4500570"/>
            <a:ext cx="928694" cy="131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0.05598 C -0.05521 0.04696 -0.06215 0.04164 -0.06736 0.03377 C -0.07222 0.0266 -0.07517 0.01735 -0.07899 0.00925 C -0.08368 -0.00023 -0.08854 -0.00879 -0.09358 -0.01781 C -0.09722 -0.02429 -0.09896 -0.03146 -0.10139 -0.03863 C -0.10191 -0.04048 -0.1026 -0.0421 -0.1033 -0.04372 C -0.10417 -0.04557 -0.10556 -0.04696 -0.10625 -0.04881 C -0.10938 -0.0569 -0.11042 -0.06593 -0.11406 -0.07356 C -0.11632 -0.08675 -0.11979 -0.09947 -0.12274 -0.11219 C -0.12431 -0.1189 -0.12448 -0.12561 -0.1276 -0.13162 C -0.12847 -0.14157 -0.13004 -0.15198 -0.13247 -0.16146 C -0.13351 -0.16539 -0.13542 -0.17303 -0.13542 -0.17303 C -0.13906 -0.22716 -0.14149 -0.28244 -0.13438 -0.33611 C -0.13385 -0.34559 -0.13316 -0.35647 -0.13142 -0.36595 C -0.12969 -0.3752 -0.12535 -0.38746 -0.12274 -0.39695 C -0.12049 -0.41707 -0.11319 -0.43789 -0.10521 -0.45501 C -0.10052 -0.46495 -0.09774 -0.47745 -0.09167 -0.48624 C -0.09045 -0.49156 -0.08385 -0.49919 -0.08385 -0.49919 C -0.0809 -0.51099 -0.07569 -0.51816 -0.07031 -0.52764 C -0.06597 -0.53528 -0.06285 -0.54291 -0.05677 -0.54823 C -0.05243 -0.55702 -0.04288 -0.56188 -0.03542 -0.56373 C -0.02899 -0.57229 -0.01719 -0.5783 -0.00816 -0.58177 C -0.00504 -0.5864 -0.00174 -0.58755 0.00243 -0.58964 C 0.00729 -0.59542 0.01371 -0.5982 0.01996 -0.60005 C 0.02101 -0.60097 0.02292 -0.60259 0.02292 -0.60259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42844" y="4786322"/>
            <a:ext cx="3214709" cy="1854626"/>
          </a:xfrm>
          <a:prstGeom prst="rect">
            <a:avLst/>
          </a:prstGeom>
          <a:noFill/>
        </p:spPr>
      </p:pic>
      <p:pic>
        <p:nvPicPr>
          <p:cNvPr id="3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00034" y="1857364"/>
            <a:ext cx="3214709" cy="1854626"/>
          </a:xfrm>
          <a:prstGeom prst="rect">
            <a:avLst/>
          </a:prstGeom>
          <a:noFill/>
        </p:spPr>
      </p:pic>
      <p:pic>
        <p:nvPicPr>
          <p:cNvPr id="4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929291" y="5003374"/>
            <a:ext cx="3214709" cy="1854626"/>
          </a:xfrm>
          <a:prstGeom prst="rect">
            <a:avLst/>
          </a:prstGeom>
          <a:noFill/>
        </p:spPr>
      </p:pic>
      <p:pic>
        <p:nvPicPr>
          <p:cNvPr id="5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1571604" y="0"/>
            <a:ext cx="3214709" cy="1854626"/>
          </a:xfrm>
          <a:prstGeom prst="rect">
            <a:avLst/>
          </a:prstGeom>
          <a:noFill/>
        </p:spPr>
      </p:pic>
      <p:pic>
        <p:nvPicPr>
          <p:cNvPr id="6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5643570" y="1857364"/>
            <a:ext cx="3214709" cy="1854626"/>
          </a:xfrm>
          <a:prstGeom prst="rect">
            <a:avLst/>
          </a:prstGeom>
          <a:noFill/>
        </p:spPr>
      </p:pic>
      <p:pic>
        <p:nvPicPr>
          <p:cNvPr id="7" name="Picture 18" descr="http://img1.liveinternet.ru/images/attach/c/5/89/166/89166923_0_6e436_e3a4b3da_XL.png"/>
          <p:cNvPicPr>
            <a:picLocks noChangeAspect="1" noChangeArrowheads="1"/>
          </p:cNvPicPr>
          <p:nvPr/>
        </p:nvPicPr>
        <p:blipFill>
          <a:blip r:embed="rId2"/>
          <a:srcRect l="1621" t="5405"/>
          <a:stretch>
            <a:fillRect/>
          </a:stretch>
        </p:blipFill>
        <p:spPr bwMode="auto">
          <a:xfrm>
            <a:off x="3143240" y="3357562"/>
            <a:ext cx="3214709" cy="1854626"/>
          </a:xfrm>
          <a:prstGeom prst="rect">
            <a:avLst/>
          </a:prstGeom>
          <a:noFill/>
        </p:spPr>
      </p:pic>
      <p:pic>
        <p:nvPicPr>
          <p:cNvPr id="16386" name="Picture 2" descr="http://www.gifki.org/data/media/198/lyagushka-animatsionnaya-kartinka-05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57298"/>
            <a:ext cx="1552575" cy="1524001"/>
          </a:xfrm>
          <a:prstGeom prst="rect">
            <a:avLst/>
          </a:prstGeom>
          <a:noFill/>
        </p:spPr>
      </p:pic>
      <p:pic>
        <p:nvPicPr>
          <p:cNvPr id="16388" name="Picture 4" descr="http://www.gifki.org/data/media/198/lyagushka-animatsionnaya-kartinka-05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-285776"/>
            <a:ext cx="1552575" cy="1524001"/>
          </a:xfrm>
          <a:prstGeom prst="rect">
            <a:avLst/>
          </a:prstGeom>
          <a:noFill/>
        </p:spPr>
      </p:pic>
      <p:pic>
        <p:nvPicPr>
          <p:cNvPr id="16390" name="Picture 6" descr="http://www.gifki.org/data/media/198/lyagushka-animatsionnaya-kartinka-05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285860"/>
            <a:ext cx="1552575" cy="1524001"/>
          </a:xfrm>
          <a:prstGeom prst="rect">
            <a:avLst/>
          </a:prstGeom>
          <a:noFill/>
        </p:spPr>
      </p:pic>
      <p:pic>
        <p:nvPicPr>
          <p:cNvPr id="16392" name="Picture 8" descr="http://www.gifki.org/data/media/198/lyagushka-animatsionnaya-kartinka-05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14818"/>
            <a:ext cx="1552575" cy="1524001"/>
          </a:xfrm>
          <a:prstGeom prst="rect">
            <a:avLst/>
          </a:prstGeom>
          <a:noFill/>
        </p:spPr>
      </p:pic>
      <p:pic>
        <p:nvPicPr>
          <p:cNvPr id="16394" name="Picture 10" descr="http://www.gifki.org/data/media/198/lyagushka-animatsionnaya-kartinka-05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14620"/>
            <a:ext cx="1552575" cy="1524001"/>
          </a:xfrm>
          <a:prstGeom prst="rect">
            <a:avLst/>
          </a:prstGeom>
          <a:noFill/>
        </p:spPr>
      </p:pic>
      <p:pic>
        <p:nvPicPr>
          <p:cNvPr id="16396" name="Picture 12" descr="http://www.gifki.org/data/media/198/lyagushka-animatsionnaya-kartinka-05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256"/>
            <a:ext cx="1552575" cy="1524001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 rot="20850021">
            <a:off x="1388632" y="2068131"/>
            <a:ext cx="57864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Спасибо!!!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181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Устный счёт в пределах 20 1 класс Игра «Круговые примеры»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счёт в пределах 10 1 класс Игра «Круговые примеры» </dc:title>
  <dc:creator>олег</dc:creator>
  <cp:lastModifiedBy>УМР</cp:lastModifiedBy>
  <cp:revision>15</cp:revision>
  <dcterms:created xsi:type="dcterms:W3CDTF">2017-01-25T15:07:41Z</dcterms:created>
  <dcterms:modified xsi:type="dcterms:W3CDTF">2020-01-20T09:04:28Z</dcterms:modified>
</cp:coreProperties>
</file>