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8" r:id="rId2"/>
    <p:sldId id="273" r:id="rId3"/>
    <p:sldId id="276" r:id="rId4"/>
    <p:sldId id="338" r:id="rId5"/>
    <p:sldId id="337" r:id="rId6"/>
    <p:sldId id="334" r:id="rId7"/>
    <p:sldId id="335" r:id="rId8"/>
    <p:sldId id="327" r:id="rId9"/>
    <p:sldId id="328" r:id="rId10"/>
    <p:sldId id="330" r:id="rId11"/>
    <p:sldId id="331" r:id="rId12"/>
    <p:sldId id="329" r:id="rId13"/>
    <p:sldId id="294" r:id="rId14"/>
    <p:sldId id="333" r:id="rId15"/>
    <p:sldId id="336" r:id="rId16"/>
    <p:sldId id="310" r:id="rId17"/>
    <p:sldId id="318" r:id="rId18"/>
    <p:sldId id="319" r:id="rId19"/>
    <p:sldId id="271" r:id="rId20"/>
    <p:sldId id="325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5" d="100"/>
          <a:sy n="85" d="100"/>
        </p:scale>
        <p:origin x="-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33616-D51F-4B41-AD60-C2EAC53A6AC7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C6971-011F-43CF-A9FD-6234D48EF6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3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6971-011F-43CF-A9FD-6234D48EF6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38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-304799" y="1930854"/>
            <a:ext cx="10134600" cy="1737484"/>
            <a:chOff x="1115616" y="2146448"/>
            <a:chExt cx="7165477" cy="226858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3261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3932804"/>
              <a:ext cx="5084703" cy="48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838198" y="787854"/>
            <a:ext cx="7848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Русский  язык  4 класс 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  <a:t>УМК  «Школа  России»</a:t>
            </a:r>
            <a:b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/>
              </a:rPr>
            </a:br>
            <a:endParaRPr lang="ru-RU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Род  и  число  имён  прилагательных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27174" y="457200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Севостьянова Е. Б.,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учитель  начальных классов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МБОУ «</a:t>
            </a:r>
            <a:r>
              <a:rPr lang="ru-RU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Лиховская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СОШ»</a:t>
            </a:r>
          </a:p>
          <a:p>
            <a:pPr algn="ctr">
              <a:spcBef>
                <a:spcPct val="2000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2022  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285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4725144"/>
            <a:ext cx="510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53742" y="3341876"/>
            <a:ext cx="79825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762001"/>
            <a:ext cx="7534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 род  и  число  имен  существительных</a:t>
            </a:r>
            <a:r>
              <a:rPr lang="ru-RU" b="1" dirty="0"/>
              <a:t>.  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2690336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 –  </a:t>
            </a:r>
            <a:r>
              <a:rPr lang="ru-RU" sz="3200" b="1" dirty="0" err="1"/>
              <a:t>м.р</a:t>
            </a:r>
            <a:r>
              <a:rPr lang="ru-RU" sz="3200" b="1" dirty="0"/>
              <a:t>., </a:t>
            </a:r>
            <a:r>
              <a:rPr lang="ru-RU" sz="3200" b="1" dirty="0" err="1"/>
              <a:t>ед.ч</a:t>
            </a:r>
            <a:r>
              <a:rPr lang="ru-RU" sz="3200" b="1" dirty="0"/>
              <a:t>.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Трава –  </a:t>
            </a:r>
            <a:r>
              <a:rPr lang="ru-RU" sz="3200" b="1" dirty="0"/>
              <a:t>ж.р.,</a:t>
            </a:r>
            <a:r>
              <a:rPr lang="ru-RU" sz="3200" b="1" dirty="0" err="1"/>
              <a:t>ед.ч</a:t>
            </a:r>
            <a:r>
              <a:rPr lang="ru-RU" sz="3200" b="1" dirty="0"/>
              <a:t>.</a:t>
            </a:r>
            <a:endParaRPr lang="ru-RU" sz="3200" dirty="0"/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Солнце –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Ветерок –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Птицы –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1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4725144"/>
            <a:ext cx="510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53742" y="3341876"/>
            <a:ext cx="79825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762001"/>
            <a:ext cx="7534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 род  и  число  имен  существительных</a:t>
            </a:r>
            <a:r>
              <a:rPr lang="ru-RU" b="1" dirty="0"/>
              <a:t>.  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2690336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 –   </a:t>
            </a:r>
            <a:r>
              <a:rPr lang="ru-RU" sz="3200" b="1" dirty="0" err="1"/>
              <a:t>м.р</a:t>
            </a:r>
            <a:r>
              <a:rPr lang="ru-RU" sz="3200" b="1" dirty="0"/>
              <a:t>., </a:t>
            </a:r>
            <a:r>
              <a:rPr lang="ru-RU" sz="3200" b="1" dirty="0" err="1"/>
              <a:t>ед.ч</a:t>
            </a:r>
            <a:r>
              <a:rPr lang="ru-RU" sz="3200" b="1" dirty="0"/>
              <a:t>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Трава –  </a:t>
            </a:r>
            <a:r>
              <a:rPr lang="ru-RU" sz="3200" b="1" dirty="0"/>
              <a:t>ж.р.,</a:t>
            </a:r>
            <a:r>
              <a:rPr lang="ru-RU" sz="3200" b="1" dirty="0" err="1"/>
              <a:t>ед.ч</a:t>
            </a:r>
            <a:r>
              <a:rPr lang="ru-RU" sz="3200" b="1" dirty="0"/>
              <a:t>.</a:t>
            </a:r>
            <a:endParaRPr lang="ru-RU" sz="3200" dirty="0"/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Солнце – </a:t>
            </a:r>
            <a:r>
              <a:rPr lang="ru-RU" sz="3200" b="1" dirty="0" err="1"/>
              <a:t>с.р</a:t>
            </a:r>
            <a:r>
              <a:rPr lang="ru-RU" sz="3200" b="1" dirty="0"/>
              <a:t>., </a:t>
            </a:r>
            <a:r>
              <a:rPr lang="ru-RU" sz="3200" b="1" dirty="0" err="1"/>
              <a:t>ед.ч</a:t>
            </a:r>
            <a:r>
              <a:rPr lang="ru-RU" sz="3200" b="1" dirty="0"/>
              <a:t>.</a:t>
            </a:r>
            <a:endParaRPr lang="ru-RU" sz="3200" dirty="0"/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Ветерок – </a:t>
            </a:r>
            <a:r>
              <a:rPr lang="ru-RU" sz="3200" b="1" dirty="0" err="1"/>
              <a:t>м.р</a:t>
            </a:r>
            <a:r>
              <a:rPr lang="ru-RU" sz="3200" b="1" dirty="0"/>
              <a:t>.; </a:t>
            </a:r>
            <a:r>
              <a:rPr lang="ru-RU" sz="3200" b="1" dirty="0" err="1"/>
              <a:t>ед.ч</a:t>
            </a:r>
            <a:r>
              <a:rPr lang="ru-RU" sz="3200" b="1" dirty="0"/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Птицы –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1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4725144"/>
            <a:ext cx="510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53742" y="3341876"/>
            <a:ext cx="79825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762001"/>
            <a:ext cx="7534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 род  и  число  имен  существительных</a:t>
            </a:r>
            <a:r>
              <a:rPr lang="ru-RU" b="1" dirty="0"/>
              <a:t>.  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2690336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 –   </a:t>
            </a:r>
            <a:r>
              <a:rPr lang="ru-RU" sz="3200" b="1" dirty="0" err="1"/>
              <a:t>м.р</a:t>
            </a:r>
            <a:r>
              <a:rPr lang="ru-RU" sz="3200" b="1" dirty="0"/>
              <a:t>., </a:t>
            </a:r>
            <a:r>
              <a:rPr lang="ru-RU" sz="3200" b="1" dirty="0" err="1"/>
              <a:t>ед.ч</a:t>
            </a:r>
            <a:r>
              <a:rPr lang="ru-RU" sz="3200" b="1" dirty="0"/>
              <a:t>.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Трава –  </a:t>
            </a:r>
            <a:r>
              <a:rPr lang="ru-RU" sz="3200" b="1" dirty="0"/>
              <a:t>ж.р.,</a:t>
            </a:r>
            <a:r>
              <a:rPr lang="ru-RU" sz="3200" b="1" dirty="0" err="1"/>
              <a:t>ед.ч</a:t>
            </a:r>
            <a:r>
              <a:rPr lang="ru-RU" sz="3200" b="1" dirty="0"/>
              <a:t>.</a:t>
            </a:r>
            <a:endParaRPr lang="ru-RU" sz="3200" dirty="0"/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/>
              <a:t>с.р</a:t>
            </a:r>
            <a:r>
              <a:rPr lang="ru-RU" sz="3200" b="1" dirty="0"/>
              <a:t>., </a:t>
            </a:r>
            <a:r>
              <a:rPr lang="ru-RU" sz="3200" b="1" dirty="0" err="1"/>
              <a:t>ед.ч</a:t>
            </a:r>
            <a:r>
              <a:rPr lang="ru-RU" sz="3200" b="1" dirty="0"/>
              <a:t>.</a:t>
            </a:r>
            <a:endParaRPr lang="ru-RU" sz="3200" dirty="0"/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Ветерок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err="1"/>
              <a:t>м.р</a:t>
            </a:r>
            <a:r>
              <a:rPr lang="ru-RU" sz="3200" b="1" dirty="0"/>
              <a:t>.; </a:t>
            </a:r>
            <a:r>
              <a:rPr lang="ru-RU" sz="3200" b="1" dirty="0" err="1"/>
              <a:t>ед.ч</a:t>
            </a:r>
            <a:r>
              <a:rPr lang="ru-RU" sz="3200" b="1" dirty="0"/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Птицы – </a:t>
            </a:r>
            <a:r>
              <a:rPr lang="ru-RU" sz="3200" b="1" dirty="0" err="1"/>
              <a:t>мн.ч</a:t>
            </a:r>
            <a:r>
              <a:rPr lang="ru-RU" sz="3200" b="1" dirty="0"/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1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58000" y="5617744"/>
            <a:ext cx="1371600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576" y="5550878"/>
            <a:ext cx="761666" cy="75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1310" y="4572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Определите,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что  изучим  об  именах    прилагательных сегодня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8909" y="1860749"/>
            <a:ext cx="8001000" cy="688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Род и  число   имён  прилагательных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Русский язык. Канакина, Горецкий. 4 класс. часть 2. Школа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619" y="2713053"/>
            <a:ext cx="2207580" cy="26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9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609600"/>
            <a:ext cx="5638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небо,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Оранжевое море,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Оранжевая зелень,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Оранжевый верблюд.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Оранжевые мамы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Оранжевым ребятам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Оранжевые песни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Оранжево поют.</a:t>
            </a:r>
          </a:p>
        </p:txBody>
      </p:sp>
    </p:spTree>
    <p:extLst>
      <p:ext uri="{BB962C8B-B14F-4D97-AF65-F5344CB8AC3E}">
        <p14:creationId xmlns:p14="http://schemas.microsoft.com/office/powerpoint/2010/main" xmlns="" val="11713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50682" y="4431632"/>
            <a:ext cx="1386965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Ж. р.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81000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Прочитайте  окончания  имён  прилагательных  и  вопросы. Определите  по  ним   род  и  число    имён  прилагательных.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6300" y="3067495"/>
            <a:ext cx="1935731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Какая?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3300" y="3067495"/>
            <a:ext cx="1935731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Какой?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62700" y="3067495"/>
            <a:ext cx="1935731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Какое?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7755" y="3712941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ая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44165" y="3726005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яя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43300" y="3748802"/>
            <a:ext cx="9906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ый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38700" y="3741061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-ой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5300" y="4304928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ий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50267" y="3748802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ое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42734" y="3748802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-ее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46393" y="2293903"/>
            <a:ext cx="5022272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Единственное  число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38600" y="4989730"/>
            <a:ext cx="1386965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М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р.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69367" y="4470711"/>
            <a:ext cx="1386965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р. р.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7173" y="5545856"/>
            <a:ext cx="916327" cy="90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77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4725144"/>
            <a:ext cx="510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32961" y="3657600"/>
            <a:ext cx="79825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Определите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, 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 каком  числе  они  употребляются?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Приведите  примеры  таких  имён  прилагательных.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5880" y="381000"/>
            <a:ext cx="7176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</a:rPr>
              <a:t>На какой  вопрос отвечают имена  прилагательные,   имеющие   данные окончания?</a:t>
            </a:r>
            <a:endParaRPr lang="ru-RU" sz="28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48000" y="2279606"/>
            <a:ext cx="1935731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Какие?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0" y="1995763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ые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0" y="2585237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и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49880" y="2290719"/>
            <a:ext cx="2932119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Множ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число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758" y="5389418"/>
            <a:ext cx="916327" cy="90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16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2780" y="4542263"/>
            <a:ext cx="8068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Интересн __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книга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солнечн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__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день,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широк __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поле, 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ранн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__ весна,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золот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__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луч,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зимн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__ пейзаж,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летн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__  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утро.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3670" y="3810015"/>
            <a:ext cx="1386965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Ж. р.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700" y="292823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 Вставьте  пропущенные  окончания  имён  прилагательных  и  запишите  словосочетания в нужный столбик!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034" y="1905000"/>
            <a:ext cx="1935731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Какая?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6034" y="1905000"/>
            <a:ext cx="1935731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Какой?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5434" y="1905000"/>
            <a:ext cx="1935731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Какое?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0489" y="2550446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ая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66899" y="2563510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яя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6034" y="2586307"/>
            <a:ext cx="9906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ый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1434" y="2578566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-ой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28034" y="3142433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ий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3001" y="2586307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ое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65468" y="2586307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-ее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63151" y="3828724"/>
            <a:ext cx="1386965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М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р.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68836" y="3810015"/>
            <a:ext cx="1386965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р. р.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7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35007" y="2852856"/>
            <a:ext cx="1386965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Ж. р.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700" y="292823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 smtClean="0">
                <a:solidFill>
                  <a:srgbClr val="FF0000"/>
                </a:solidFill>
                <a:latin typeface="Arial Black" pitchFamily="34" charset="0"/>
              </a:rPr>
              <a:t>Проверим работу!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0543" y="1067179"/>
            <a:ext cx="1935731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Какая?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17543" y="1067179"/>
            <a:ext cx="1935731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Какой?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36943" y="1067179"/>
            <a:ext cx="1935731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Какое?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1998" y="1712625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ая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18408" y="1725689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яя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7543" y="1748486"/>
            <a:ext cx="9906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ый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12943" y="1740745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-ой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79543" y="2304612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ий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4510" y="1748486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ое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16977" y="1748486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-ее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19460" y="2902009"/>
            <a:ext cx="1386965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М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р.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74778" y="2869059"/>
            <a:ext cx="1386965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р. р.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992" y="3667798"/>
            <a:ext cx="4107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нтересн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ая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книга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анн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яя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весна 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63823" y="4946502"/>
            <a:ext cx="4107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солнечн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ый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день золот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ой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луч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з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имн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ий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пейзаж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08790" y="3682624"/>
            <a:ext cx="4107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ирок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ое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поле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летн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ее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утро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8203" y="3733798"/>
            <a:ext cx="916327" cy="90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54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Подведём  итоги  работы!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2000" y="1371600"/>
            <a:ext cx="7620000" cy="36822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какой частью  речи  работали  на  уроке? Как?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Какими  способами  можно    определить  род и  число  имени  прилагательного?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Можно  ли   определить  род  имён  прилагательных  во  множественном  числе?   </a:t>
            </a:r>
            <a:endParaRPr lang="ru-RU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383" y="5257800"/>
            <a:ext cx="947233" cy="85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36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508"/>
          <a:stretch/>
        </p:blipFill>
        <p:spPr bwMode="auto">
          <a:xfrm>
            <a:off x="2438400" y="2337929"/>
            <a:ext cx="4782649" cy="231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289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Два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дц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ат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ое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я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нв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ря.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Кла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ная  р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бота.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90800" y="5029200"/>
            <a:ext cx="4782649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 правильно,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пишу  красиво!</a:t>
            </a:r>
          </a:p>
        </p:txBody>
      </p:sp>
    </p:spTree>
    <p:extLst>
      <p:ext uri="{BB962C8B-B14F-4D97-AF65-F5344CB8AC3E}">
        <p14:creationId xmlns:p14="http://schemas.microsoft.com/office/powerpoint/2010/main" xmlns="" val="27566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506" y="428066"/>
            <a:ext cx="8395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FF0000"/>
                </a:solidFill>
                <a:latin typeface="Arial Black" pitchFamily="34" charset="0"/>
              </a:rPr>
              <a:t>Способы определения  рода  и  числа  имени  прилагательного</a:t>
            </a:r>
            <a:endParaRPr lang="ru-RU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66" y="2180080"/>
            <a:ext cx="894396" cy="55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12" y="3751601"/>
            <a:ext cx="948912" cy="59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880" y="5220147"/>
            <a:ext cx="1020002" cy="63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99196" y="1739342"/>
            <a:ext cx="7638425" cy="13848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 роду и числу существительного, с  которым  связано  имя  прилагательное. 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69484" y="3488736"/>
            <a:ext cx="4668205" cy="854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 вопросу  имени   прилагательного. 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4120" y="5110883"/>
            <a:ext cx="4950211" cy="854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 окончанию  имени   прилагательного. 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10883"/>
            <a:ext cx="916327" cy="90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291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03617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124200" y="2743200"/>
            <a:ext cx="3124200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8 упр. 11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606" y="4901624"/>
            <a:ext cx="8985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Благодарю  за  работу  на  уроке!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90600" y="3646593"/>
            <a:ext cx="7162800" cy="55196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работать  дома с  именами  прилагательными?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1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4725144"/>
            <a:ext cx="510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53742" y="3341876"/>
            <a:ext cx="79825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05880" y="381000"/>
            <a:ext cx="7176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РЕБУС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БУКВЫ СПРЯТАЛИСЬ?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:\открытый урок\20220119_215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71662"/>
            <a:ext cx="6096000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30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4725144"/>
            <a:ext cx="510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53742" y="3341876"/>
            <a:ext cx="79825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55269" y="5524152"/>
            <a:ext cx="4816185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:\открытый урок\20220119_215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880" y="1624012"/>
            <a:ext cx="6871319" cy="43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588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4725144"/>
            <a:ext cx="510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53742" y="3341876"/>
            <a:ext cx="79825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0" y="2585237"/>
            <a:ext cx="838200" cy="3427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:\открытый урок\20220119_214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880" y="904220"/>
            <a:ext cx="7176119" cy="52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58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9600" y="457200"/>
            <a:ext cx="82089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Постарайтесь  вспомнить,  что мы уже знаем  об именах  прилагательных?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i.pinimg.com/736x/c4/fd/07/c4fd071acf74627bd7840ce69cc3cec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477000" cy="46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95600" y="1905000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Часть  речи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3343554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Признак предмета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4805036"/>
            <a:ext cx="419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Какой?  Какая?  Какое? Какие?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185" y="5410200"/>
            <a:ext cx="916327" cy="90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17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9600" y="457200"/>
            <a:ext cx="82089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dirty="0" smtClean="0">
                <a:solidFill>
                  <a:srgbClr val="002060"/>
                </a:solidFill>
                <a:latin typeface="Arial Black" pitchFamily="34" charset="0"/>
              </a:rPr>
              <a:t>Постарайтесь  вспомнить,  что мы уже знаем  об именах  прилагательных?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fs01.vseosvita.ua/01005sl1-eff4/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89" r="10113" b="13108"/>
          <a:stretch/>
        </p:blipFill>
        <p:spPr bwMode="auto">
          <a:xfrm>
            <a:off x="762000" y="1447800"/>
            <a:ext cx="7382839" cy="47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6601" y="2013041"/>
            <a:ext cx="3754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Употребляются в краткой  форме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6854" y="5562600"/>
            <a:ext cx="916327" cy="90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16709" y="3481361"/>
            <a:ext cx="5313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 с  помощью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суффиксов  от  имён  сущ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5905" y="4712558"/>
            <a:ext cx="7217254" cy="13731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5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4725144"/>
            <a:ext cx="510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53742" y="3341876"/>
            <a:ext cx="79825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762001"/>
            <a:ext cx="7534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 род  и  число  имен  существительных</a:t>
            </a:r>
            <a:r>
              <a:rPr lang="ru-RU" b="1" dirty="0"/>
              <a:t>.  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2690336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 –    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Трава –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Солнце –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Ветерок –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Птицы –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0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4725144"/>
            <a:ext cx="510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53742" y="3341876"/>
            <a:ext cx="7982544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762001"/>
            <a:ext cx="7534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 род  и  число  имен  существительных</a:t>
            </a:r>
            <a:r>
              <a:rPr lang="ru-RU" b="1" dirty="0"/>
              <a:t>.  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2690336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 – </a:t>
            </a:r>
            <a:r>
              <a:rPr lang="ru-RU" sz="3200" b="1" dirty="0" err="1"/>
              <a:t>м.р</a:t>
            </a:r>
            <a:r>
              <a:rPr lang="ru-RU" sz="3200" b="1" dirty="0"/>
              <a:t>., </a:t>
            </a:r>
            <a:r>
              <a:rPr lang="ru-RU" sz="3200" b="1" dirty="0" err="1"/>
              <a:t>ед.ч</a:t>
            </a:r>
            <a:r>
              <a:rPr lang="ru-RU" sz="3200" b="1" dirty="0"/>
              <a:t>.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Трава –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Солнце –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Ветерок –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Птицы –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1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430</Words>
  <Application>Microsoft Office PowerPoint</Application>
  <PresentationFormat>Экран (4:3)</PresentationFormat>
  <Paragraphs>131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Подведём  итоги  работы! 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160</cp:revision>
  <dcterms:created xsi:type="dcterms:W3CDTF">2014-07-06T18:18:01Z</dcterms:created>
  <dcterms:modified xsi:type="dcterms:W3CDTF">2022-02-23T06:57:52Z</dcterms:modified>
</cp:coreProperties>
</file>