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4" r:id="rId6"/>
    <p:sldId id="265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2A9B09-0877-4B86-9F7A-A585B7FC4541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F30D4D-225E-4147-97F3-F613F72619D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Деньги. Для чего они нужны.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mZqlX7kLbb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636912"/>
            <a:ext cx="7786742" cy="41041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861048"/>
            <a:ext cx="7772400" cy="1362456"/>
          </a:xfrm>
        </p:spPr>
        <p:txBody>
          <a:bodyPr/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Знаешь –говори, не знаешь -слушай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как появились первые деньги</a:t>
            </a:r>
          </a:p>
          <a:p>
            <a:r>
              <a:rPr lang="ru-RU" dirty="0" smtClean="0"/>
              <a:t>2.Что такое деньги</a:t>
            </a:r>
          </a:p>
          <a:p>
            <a:r>
              <a:rPr lang="ru-RU" dirty="0" smtClean="0"/>
              <a:t>3. Какие бывают деньги</a:t>
            </a:r>
          </a:p>
          <a:p>
            <a:r>
              <a:rPr lang="ru-RU" dirty="0" smtClean="0"/>
              <a:t>4.Как появились монеты</a:t>
            </a:r>
          </a:p>
          <a:p>
            <a:r>
              <a:rPr lang="ru-RU" dirty="0" smtClean="0"/>
              <a:t>5.Что такое бартер</a:t>
            </a:r>
          </a:p>
          <a:p>
            <a:r>
              <a:rPr lang="ru-RU" dirty="0" smtClean="0"/>
              <a:t>6. что такое личные финансы</a:t>
            </a:r>
          </a:p>
          <a:p>
            <a:r>
              <a:rPr lang="ru-RU" dirty="0" smtClean="0"/>
              <a:t>7. что такое бюджет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Решка</a:t>
            </a:r>
            <a:endParaRPr lang="ru-RU" dirty="0"/>
          </a:p>
        </p:txBody>
      </p:sp>
      <p:pic>
        <p:nvPicPr>
          <p:cNvPr id="4" name="Содержимое 3" descr="0010-010-Orjol-ili-Resh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-64914"/>
            <a:ext cx="9315646" cy="69229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Пользоваться бартерным обменом не удобно, потому что …:</a:t>
            </a:r>
          </a:p>
          <a:p>
            <a:r>
              <a:rPr lang="ru-RU" dirty="0" smtClean="0"/>
              <a:t>1) получение обеими сторонами выгод от обмена;</a:t>
            </a:r>
          </a:p>
          <a:p>
            <a:r>
              <a:rPr lang="ru-RU" dirty="0" smtClean="0"/>
              <a:t>2) каждый продавец должен произвести товар;</a:t>
            </a:r>
          </a:p>
          <a:p>
            <a:r>
              <a:rPr lang="ru-RU" dirty="0" smtClean="0"/>
              <a:t>3) бартерный обмен усиливает зависимость между людьми;</a:t>
            </a:r>
          </a:p>
          <a:p>
            <a:r>
              <a:rPr lang="ru-RU" dirty="0" smtClean="0"/>
              <a:t>4) затрачивается много времени на обмен товара;</a:t>
            </a:r>
          </a:p>
          <a:p>
            <a:r>
              <a:rPr lang="ru-RU" dirty="0" smtClean="0"/>
              <a:t>5) затрачивается много времени на поиск необходимого товара.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Пользоваться бартерным обменом удобно, потому что …:</a:t>
            </a:r>
          </a:p>
          <a:p>
            <a:r>
              <a:rPr lang="ru-RU" dirty="0" smtClean="0"/>
              <a:t>1) получение обеими сторонами выгод от обмена;</a:t>
            </a:r>
          </a:p>
          <a:p>
            <a:r>
              <a:rPr lang="ru-RU" dirty="0" smtClean="0"/>
              <a:t>2) каждый продавец должен произвести товар;</a:t>
            </a:r>
          </a:p>
          <a:p>
            <a:r>
              <a:rPr lang="ru-RU" dirty="0" smtClean="0"/>
              <a:t>3) бартерный обмен усиливает зависимость между людьми;</a:t>
            </a:r>
          </a:p>
          <a:p>
            <a:r>
              <a:rPr lang="ru-RU" dirty="0" smtClean="0"/>
              <a:t>4) затрачивается много времени на обмен товара;</a:t>
            </a:r>
          </a:p>
          <a:p>
            <a:r>
              <a:rPr lang="ru-RU" dirty="0" smtClean="0"/>
              <a:t>5) затрачивается много времени на поиск необходимого товара.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РЕФЛЕКСИЯ</a:t>
            </a:r>
            <a:endParaRPr lang="ru-RU" b="1" i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3600" b="1" dirty="0" smtClean="0">
                <a:solidFill>
                  <a:srgbClr val="00B0F0"/>
                </a:solidFill>
              </a:rPr>
              <a:t>Сегодня на уроке я узнал...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Мне понравилось...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Меня удивило...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Мне захотелось...</a:t>
            </a:r>
            <a:endParaRPr lang="ru-RU" b="1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</TotalTime>
  <Words>158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Деньги. Для чего они нужны. </vt:lpstr>
      <vt:lpstr>Знаешь –говори, не знаешь -слушай</vt:lpstr>
      <vt:lpstr>План урока</vt:lpstr>
      <vt:lpstr>Решка</vt:lpstr>
      <vt:lpstr>Задание</vt:lpstr>
      <vt:lpstr>Задание</vt:lpstr>
      <vt:lpstr>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Деньги. Для чего они нужны. Бюджет семьи</dc:title>
  <dc:creator>ASUS</dc:creator>
  <cp:lastModifiedBy>История</cp:lastModifiedBy>
  <cp:revision>16</cp:revision>
  <dcterms:created xsi:type="dcterms:W3CDTF">2019-11-21T10:38:44Z</dcterms:created>
  <dcterms:modified xsi:type="dcterms:W3CDTF">2022-02-28T12:20:01Z</dcterms:modified>
</cp:coreProperties>
</file>