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63" r:id="rId4"/>
    <p:sldId id="267" r:id="rId5"/>
    <p:sldId id="279" r:id="rId6"/>
    <p:sldId id="280" r:id="rId7"/>
    <p:sldId id="281" r:id="rId8"/>
    <p:sldId id="282" r:id="rId9"/>
    <p:sldId id="269" r:id="rId10"/>
    <p:sldId id="275" r:id="rId11"/>
    <p:sldId id="27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0" d="100"/>
          <a:sy n="60" d="100"/>
        </p:scale>
        <p:origin x="102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A8B5B-E328-4145-99C2-311A1F71CAE3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896F6-D3BB-47DB-A6F5-1B1958EEC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836506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A8B5B-E328-4145-99C2-311A1F71CAE3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896F6-D3BB-47DB-A6F5-1B1958EEC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718866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A8B5B-E328-4145-99C2-311A1F71CAE3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896F6-D3BB-47DB-A6F5-1B1958EEC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063362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A8B5B-E328-4145-99C2-311A1F71CAE3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896F6-D3BB-47DB-A6F5-1B1958EEC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281757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A8B5B-E328-4145-99C2-311A1F71CAE3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896F6-D3BB-47DB-A6F5-1B1958EEC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179963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A8B5B-E328-4145-99C2-311A1F71CAE3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896F6-D3BB-47DB-A6F5-1B1958EEC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193877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A8B5B-E328-4145-99C2-311A1F71CAE3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896F6-D3BB-47DB-A6F5-1B1958EEC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292564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A8B5B-E328-4145-99C2-311A1F71CAE3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896F6-D3BB-47DB-A6F5-1B1958EEC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359766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A8B5B-E328-4145-99C2-311A1F71CAE3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896F6-D3BB-47DB-A6F5-1B1958EEC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725153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A8B5B-E328-4145-99C2-311A1F71CAE3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896F6-D3BB-47DB-A6F5-1B1958EEC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391590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A8B5B-E328-4145-99C2-311A1F71CAE3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896F6-D3BB-47DB-A6F5-1B1958EEC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595230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A8B5B-E328-4145-99C2-311A1F71CAE3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896F6-D3BB-47DB-A6F5-1B1958EEC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775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11.png"/><Relationship Id="rId5" Type="http://schemas.openxmlformats.org/officeDocument/2006/relationships/image" Target="../media/image17.jp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-58188" y="0"/>
            <a:ext cx="12250188" cy="6858000"/>
          </a:xfrm>
          <a:prstGeom prst="frame">
            <a:avLst>
              <a:gd name="adj1" fmla="val 207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Блок-схема: перфолента 1"/>
          <p:cNvSpPr/>
          <p:nvPr/>
        </p:nvSpPr>
        <p:spPr>
          <a:xfrm>
            <a:off x="284480" y="243840"/>
            <a:ext cx="10891520" cy="965200"/>
          </a:xfrm>
          <a:prstGeom prst="flowChartPunchedTap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МБОУ </a:t>
            </a:r>
            <a:r>
              <a:rPr lang="ru-RU" sz="2000" dirty="0" err="1" smtClean="0">
                <a:solidFill>
                  <a:srgbClr val="FF0000"/>
                </a:solidFill>
              </a:rPr>
              <a:t>Лиховская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>
                <a:solidFill>
                  <a:srgbClr val="FF0000"/>
                </a:solidFill>
              </a:rPr>
              <a:t>средняя общеобразовательная </a:t>
            </a:r>
            <a:r>
              <a:rPr lang="ru-RU" sz="2000" dirty="0" smtClean="0">
                <a:solidFill>
                  <a:srgbClr val="FF0000"/>
                </a:solidFill>
              </a:rPr>
              <a:t>школа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365760" y="1543050"/>
            <a:ext cx="10383520" cy="2023110"/>
          </a:xfrm>
          <a:prstGeom prst="flowChartPunchedTap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Тема урока: «Музыкальный аккомпанемент»</a:t>
            </a:r>
          </a:p>
          <a:p>
            <a:pPr algn="ctr"/>
            <a:r>
              <a:rPr lang="ru-RU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Урок музыки: № 22(второй класс)</a:t>
            </a:r>
          </a:p>
          <a:p>
            <a:pPr algn="ctr"/>
            <a:r>
              <a:rPr lang="ru-RU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Учитель музыки</a:t>
            </a:r>
            <a:r>
              <a:rPr lang="ru-RU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: </a:t>
            </a:r>
            <a:r>
              <a:rPr lang="ru-RU" sz="28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Квачёв</a:t>
            </a:r>
            <a:r>
              <a:rPr lang="ru-RU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А.П.</a:t>
            </a:r>
            <a:endParaRPr lang="ru-RU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239" y="3566160"/>
            <a:ext cx="5852161" cy="3291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трелка вправо 6"/>
          <p:cNvSpPr/>
          <p:nvPr/>
        </p:nvSpPr>
        <p:spPr>
          <a:xfrm>
            <a:off x="10686796" y="6106160"/>
            <a:ext cx="978408" cy="48463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конец 7">
            <a:hlinkClick r:id="" action="ppaction://hlinkshowjump?jump=lastslide" highlightClick="1"/>
          </p:cNvPr>
          <p:cNvSpPr/>
          <p:nvPr/>
        </p:nvSpPr>
        <p:spPr>
          <a:xfrm>
            <a:off x="308981" y="6001512"/>
            <a:ext cx="753363" cy="589280"/>
          </a:xfrm>
          <a:prstGeom prst="actionButtonEnd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81" y="2113092"/>
            <a:ext cx="2476393" cy="206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121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-142240"/>
            <a:ext cx="12250188" cy="7000240"/>
          </a:xfrm>
          <a:prstGeom prst="frame">
            <a:avLst>
              <a:gd name="adj1" fmla="val 207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772" y="3789679"/>
            <a:ext cx="2423470" cy="2021839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10686796" y="6106160"/>
            <a:ext cx="978408" cy="48463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1481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-58188" y="0"/>
            <a:ext cx="12250188" cy="6858000"/>
          </a:xfrm>
          <a:prstGeom prst="frame">
            <a:avLst>
              <a:gd name="adj1" fmla="val 207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6240" y="1268810"/>
            <a:ext cx="11511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Разучите песню, которую мы с вами </a:t>
            </a:r>
            <a:r>
              <a:rPr lang="ru-RU" sz="2400" b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сочинили сегодня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родителями и друзьями. А так же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нарисуйте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музыкальные инструменты с которыми познакомились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на сегодняшнем уроке.</a:t>
            </a:r>
            <a:endParaRPr lang="ru-RU" sz="16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6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74160" y="291515"/>
            <a:ext cx="711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kern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Домашнее задание: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2960" y="1829544"/>
            <a:ext cx="5594286" cy="465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66564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-58188" y="0"/>
            <a:ext cx="12250188" cy="6858000"/>
          </a:xfrm>
          <a:prstGeom prst="frame">
            <a:avLst>
              <a:gd name="adj1" fmla="val 207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660401"/>
            <a:ext cx="118262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</a:rPr>
              <a:t> </a:t>
            </a:r>
            <a:r>
              <a:rPr kumimoji="0" lang="ru-RU" sz="5400" b="1" i="0" u="none" strike="noStrike" kern="0" cap="none" spc="0" normalizeH="0" baseline="0" noProof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</a:rPr>
              <a:t>Музыкальный</a:t>
            </a:r>
            <a:endParaRPr kumimoji="0" lang="ru-RU" sz="5400" b="1" i="0" u="none" strike="noStrike" kern="0" cap="none" spc="0" normalizeH="0" baseline="0" noProof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</a:rPr>
              <a:t>Аккомпанемент </a:t>
            </a:r>
            <a:endParaRPr kumimoji="0" lang="ru-RU" sz="5400" b="1" i="0" u="none" strike="noStrike" kern="0" cap="none" spc="0" normalizeH="0" baseline="0" noProof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279" y="2672080"/>
            <a:ext cx="5852161" cy="3291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36" y="660401"/>
            <a:ext cx="2045044" cy="1706128"/>
          </a:xfrm>
          <a:prstGeom prst="rect">
            <a:avLst/>
          </a:prstGeom>
        </p:spPr>
      </p:pic>
      <p:sp>
        <p:nvSpPr>
          <p:cNvPr id="7" name="Стрелка вправо 6"/>
          <p:cNvSpPr/>
          <p:nvPr/>
        </p:nvSpPr>
        <p:spPr>
          <a:xfrm>
            <a:off x="10686796" y="6106160"/>
            <a:ext cx="978408" cy="48463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55490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-58188" y="0"/>
            <a:ext cx="12250188" cy="6858000"/>
          </a:xfrm>
          <a:prstGeom prst="frame">
            <a:avLst>
              <a:gd name="adj1" fmla="val 207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47440" y="613956"/>
            <a:ext cx="7518400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normalizeH="0" baseline="0" noProof="0" dirty="0">
                <a:ln/>
                <a:solidFill>
                  <a:srgbClr val="FF0000"/>
                </a:solidFill>
                <a:uLnTx/>
                <a:uFillTx/>
              </a:rPr>
              <a:t>Аккомпанемент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normalizeH="0" baseline="0" noProof="0" dirty="0">
                <a:ln/>
                <a:solidFill>
                  <a:srgbClr val="FF0000"/>
                </a:solidFill>
                <a:uLnTx/>
                <a:uFillTx/>
              </a:rPr>
              <a:t>	по-французски – 				</a:t>
            </a:r>
            <a:r>
              <a:rPr kumimoji="0" lang="ru-RU" sz="3200" b="1" i="0" u="none" strike="noStrike" kern="0" normalizeH="0" baseline="0" noProof="0" dirty="0" smtClean="0">
                <a:ln/>
                <a:solidFill>
                  <a:srgbClr val="002060"/>
                </a:solidFill>
                <a:uLnTx/>
                <a:uFillTx/>
              </a:rPr>
              <a:t>«Сопровождение</a:t>
            </a:r>
            <a:r>
              <a:rPr kumimoji="0" lang="ru-RU" sz="3200" b="1" i="0" u="none" strike="noStrike" kern="0" normalizeH="0" baseline="0" noProof="0" dirty="0">
                <a:ln/>
                <a:solidFill>
                  <a:srgbClr val="002060"/>
                </a:solidFill>
                <a:uLnTx/>
                <a:uFillTx/>
              </a:rPr>
              <a:t>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" y="912182"/>
            <a:ext cx="3048000" cy="25428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2340751"/>
            <a:ext cx="4583430" cy="4145816"/>
          </a:xfrm>
          <a:prstGeom prst="rect">
            <a:avLst/>
          </a:prstGeom>
        </p:spPr>
      </p:pic>
      <p:sp>
        <p:nvSpPr>
          <p:cNvPr id="6" name="Стрелка вправо 5"/>
          <p:cNvSpPr/>
          <p:nvPr/>
        </p:nvSpPr>
        <p:spPr>
          <a:xfrm>
            <a:off x="10686796" y="6106160"/>
            <a:ext cx="978408" cy="48463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1062" y="613956"/>
            <a:ext cx="3096895" cy="1935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0483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-58188" y="0"/>
            <a:ext cx="12250188" cy="6858000"/>
          </a:xfrm>
          <a:prstGeom prst="frame">
            <a:avLst>
              <a:gd name="adj1" fmla="val 207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62960" y="264051"/>
            <a:ext cx="71221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Какие инструменты могут</a:t>
            </a:r>
            <a:r>
              <a:rPr kumimoji="0" lang="ru-RU" sz="3200" b="1" i="0" u="none" strike="noStrike" kern="0" cap="none" spc="0" normalizeH="0" noProof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  </a:t>
            </a:r>
            <a:r>
              <a:rPr kumimoji="0" lang="ru-RU" sz="3200" b="1" i="0" u="none" strike="noStrike" kern="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 аккомпанировать?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9920" y="1158240"/>
            <a:ext cx="18045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C00000"/>
                </a:solidFill>
              </a:rPr>
              <a:t>?</a:t>
            </a:r>
            <a:endParaRPr lang="ru-RU" sz="8800" b="1" dirty="0">
              <a:solidFill>
                <a:srgbClr val="C0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439" y="1449042"/>
            <a:ext cx="5202813" cy="44050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240" y="1605320"/>
            <a:ext cx="6279772" cy="478518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990080" y="4754880"/>
            <a:ext cx="2773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Гармонь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3415"/>
          <a:stretch/>
        </p:blipFill>
        <p:spPr>
          <a:xfrm>
            <a:off x="1679270" y="1165668"/>
            <a:ext cx="8188960" cy="5559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7193280" y="1341270"/>
            <a:ext cx="24730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Гитара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6" y="813216"/>
            <a:ext cx="1898905" cy="1584208"/>
          </a:xfrm>
          <a:prstGeom prst="rect">
            <a:avLst/>
          </a:prstGeom>
        </p:spPr>
      </p:pic>
      <p:sp>
        <p:nvSpPr>
          <p:cNvPr id="15" name="Стрелка вправо 14"/>
          <p:cNvSpPr/>
          <p:nvPr/>
        </p:nvSpPr>
        <p:spPr>
          <a:xfrm>
            <a:off x="10686796" y="6106160"/>
            <a:ext cx="978408" cy="48463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2442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5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87096"/>
            <a:ext cx="9144000" cy="608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053453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-58188" y="0"/>
            <a:ext cx="12250188" cy="6858000"/>
          </a:xfrm>
          <a:prstGeom prst="frame">
            <a:avLst>
              <a:gd name="adj1" fmla="val 207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34080" y="277485"/>
            <a:ext cx="51104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Что сопровождает </a:t>
            </a:r>
            <a:br>
              <a:rPr kumimoji="0" lang="ru-RU" sz="4400" b="1" i="0" u="none" strike="noStrike" kern="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j-ea"/>
                <a:cs typeface="+mj-cs"/>
              </a:rPr>
            </a:br>
            <a:r>
              <a:rPr kumimoji="0" lang="ru-RU" sz="4400" b="1" i="0" u="none" strike="noStrike" kern="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аккомпанемент?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14320" y="1625600"/>
            <a:ext cx="6350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normalizeH="0" baseline="0" noProof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</a:rPr>
              <a:t>Аккомпанемент</a:t>
            </a:r>
            <a:r>
              <a:rPr kumimoji="0" lang="ru-RU" sz="3200" b="1" i="0" u="none" strike="noStrike" kern="0" normalizeH="0" baseline="0" noProof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</a:rPr>
              <a:t> сопровождает </a:t>
            </a:r>
            <a:r>
              <a:rPr kumimoji="0" lang="ru-RU" sz="3200" b="1" i="0" u="sng" strike="noStrike" kern="0" normalizeH="0" baseline="0" noProof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</a:rPr>
              <a:t>мелодию</a:t>
            </a:r>
            <a:r>
              <a:rPr kumimoji="0" lang="ru-RU" sz="3200" b="1" i="0" u="none" strike="noStrike" kern="0" normalizeH="0" baseline="0" noProof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</a:rPr>
              <a:t> голоса </a:t>
            </a:r>
            <a:r>
              <a:rPr kumimoji="0" lang="ru-RU" sz="3200" b="1" i="0" u="none" strike="noStrike" kern="0" normalizeH="0" baseline="0" noProof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</a:rPr>
              <a:t>или мелодию </a:t>
            </a:r>
            <a:r>
              <a:rPr kumimoji="0" lang="ru-RU" sz="3200" b="1" i="0" u="none" strike="noStrike" kern="0" normalizeH="0" baseline="0" noProof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</a:rPr>
              <a:t>инструментального произведения.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385" y="3687703"/>
            <a:ext cx="5807710" cy="25855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2367843"/>
            <a:ext cx="3637280" cy="2273300"/>
          </a:xfrm>
          <a:prstGeom prst="rect">
            <a:avLst/>
          </a:prstGeom>
        </p:spPr>
      </p:pic>
      <p:sp>
        <p:nvSpPr>
          <p:cNvPr id="7" name="Стрелка вправо 6"/>
          <p:cNvSpPr/>
          <p:nvPr/>
        </p:nvSpPr>
        <p:spPr>
          <a:xfrm>
            <a:off x="10686796" y="6106160"/>
            <a:ext cx="978408" cy="48463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95661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7000">
              <a:srgbClr val="0070C0"/>
            </a:gs>
            <a:gs pos="54000">
              <a:srgbClr val="FFC000"/>
            </a:gs>
            <a:gs pos="71000">
              <a:srgbClr val="00B0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890587"/>
            <a:ext cx="76200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317027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7000">
              <a:srgbClr val="0070C0"/>
            </a:gs>
            <a:gs pos="54000">
              <a:srgbClr val="FFC000"/>
            </a:gs>
            <a:gs pos="71000">
              <a:srgbClr val="00B0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887" y="1108951"/>
            <a:ext cx="76200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397234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-58188" y="0"/>
            <a:ext cx="12250188" cy="6858000"/>
          </a:xfrm>
          <a:prstGeom prst="frame">
            <a:avLst>
              <a:gd name="adj1" fmla="val 207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5600" y="190848"/>
            <a:ext cx="10982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</a:rPr>
              <a:t>                    </a:t>
            </a:r>
            <a:r>
              <a:rPr kumimoji="0" lang="ru-RU" sz="4000" b="1" i="0" u="none" strike="noStrike" kern="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</a:rPr>
              <a:t>П.И. </a:t>
            </a:r>
            <a:r>
              <a:rPr kumimoji="0" lang="ru-RU" sz="4000" b="1" i="0" u="none" strike="noStrike" kern="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</a:rPr>
              <a:t>Чайковский</a:t>
            </a:r>
            <a:r>
              <a:rPr kumimoji="0" lang="ru-RU" sz="4000" b="1" i="0" u="none" strike="noStrike" kern="0" cap="none" spc="0" normalizeH="0" noProof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</a:rPr>
              <a:t> </a:t>
            </a:r>
            <a:r>
              <a:rPr kumimoji="0" lang="ru-RU" sz="4000" b="1" i="0" u="none" strike="noStrike" kern="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</a:rPr>
              <a:t> «</a:t>
            </a:r>
            <a:r>
              <a:rPr lang="ru-RU" sz="4000" b="1" kern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Концерт №1</a:t>
            </a:r>
            <a:r>
              <a:rPr kumimoji="0" lang="ru-RU" sz="4000" b="1" i="0" u="none" strike="noStrike" kern="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</a:rPr>
              <a:t>»</a:t>
            </a:r>
            <a:endParaRPr kumimoji="0" lang="ru-RU" sz="4000" b="1" i="0" u="none" strike="noStrike" kern="0" cap="none" spc="0" normalizeH="0" baseline="0" noProof="0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42"/>
          <a:stretch/>
        </p:blipFill>
        <p:spPr>
          <a:xfrm>
            <a:off x="2077720" y="1794035"/>
            <a:ext cx="8339358" cy="4807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281680" y="1270815"/>
            <a:ext cx="5714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Пётр Ильич Чайковский(1840-1893)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7206" y="2294159"/>
            <a:ext cx="1898905" cy="1584208"/>
          </a:xfrm>
          <a:prstGeom prst="rect">
            <a:avLst/>
          </a:prstGeom>
        </p:spPr>
      </p:pic>
      <p:sp>
        <p:nvSpPr>
          <p:cNvPr id="7" name="Стрелка вправо 6"/>
          <p:cNvSpPr/>
          <p:nvPr/>
        </p:nvSpPr>
        <p:spPr>
          <a:xfrm>
            <a:off x="10686796" y="6106160"/>
            <a:ext cx="978408" cy="48463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7. П. Чайковский. Вальс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55867" y="1184435"/>
            <a:ext cx="609600" cy="609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5631908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9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92</Words>
  <Application>Microsoft Office PowerPoint</Application>
  <PresentationFormat>Широкоэкранный</PresentationFormat>
  <Paragraphs>19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Гулин</dc:creator>
  <cp:lastModifiedBy>Пользователь Windows</cp:lastModifiedBy>
  <cp:revision>25</cp:revision>
  <dcterms:created xsi:type="dcterms:W3CDTF">2018-02-03T15:55:55Z</dcterms:created>
  <dcterms:modified xsi:type="dcterms:W3CDTF">2019-02-13T23:51:53Z</dcterms:modified>
</cp:coreProperties>
</file>