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5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000108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Устный счёт в пределах 10</a:t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1 класс</a:t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Игра «Круговые примеры»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71670" y="4143380"/>
            <a:ext cx="4857784" cy="1714512"/>
          </a:xfrm>
          <a:prstGeom prst="rect">
            <a:avLst/>
          </a:prstGeom>
          <a:solidFill>
            <a:srgbClr val="00B0F0"/>
          </a:solidFill>
          <a:ln>
            <a:solidFill>
              <a:srgbClr val="0070C0"/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Автор: Журавлева Ирина Васильевна,</a:t>
            </a:r>
          </a:p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учитель начальных классов</a:t>
            </a:r>
          </a:p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МБОУ Лиховской СОШ </a:t>
            </a:r>
            <a:r>
              <a:rPr lang="ru-RU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Красносулинского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р-на</a:t>
            </a:r>
          </a:p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Ростовской </a:t>
            </a:r>
            <a:r>
              <a:rPr lang="ru-RU" b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обл</a:t>
            </a:r>
            <a:r>
              <a:rPr lang="ru-RU" b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endParaRPr lang="ru-RU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00024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https://yandex.ru/images/search?text=%D0%BA%D0%B0%D1%80%D1%82%D0%B8%D0%BD%D0%BA%D0%B8%20%D0%BE%D0%B1%D0%BB%D0%B0%D0%BA%D0%BE%20%D0%BD%D0%B0%20%D0%BF%D1%80%D0%BE%D0%B7%D1%80%D0%B0%D1%87%D0%BD%D0%BE%D0%BC%20%D1%84%D0%BE%D0%BD%D0%B5&amp;img_url=https%3A%2F%2Fthetomatos.com%2Fwp-content%2Fuploads%2F2016%2F09%2Fwhite-cloud-clipart.png&amp;pos=17&amp;rpt=simage&amp;lr=39</a:t>
            </a:r>
            <a:endParaRPr lang="ru-RU" sz="1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500174"/>
            <a:ext cx="10860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Облако -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3357562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https://yandex.ru/images/search?text=%D0%B0%D0%BD%D0%B8%D0%BC%D0%B0%D1%86%D0%B8%D0%B8%20%D0%B4%D0%BB%D1%8F%20%D0%B4%D0%B5%D1%82%D0%B5%D0%B9%20%D1%81%D0%B0%D0%BC%D0%BE%D0%BB%D1%91%D1%82%20%D0%BD%D0%B0%20%D0%BF%D1%80%D0%BE%D0%B7%D1%80%D0%B0%D1%87%D0%BD%D0%BE%D0%BC%20%D1%84%D0%BE%D0%BD%D0%B5&amp;img_url=http%3A%2F%2Frs610.pbsrc.com%2Falbums%2Ftt186%2Fkurt-07%2F00020388.gif~c200&amp;pos=6&amp;rpt=simage&amp;lr=39</a:t>
            </a:r>
            <a:endParaRPr lang="ru-RU" sz="1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2857496"/>
            <a:ext cx="11893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Самолёт -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4786322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https://yandex.ru/images/search?text=%D0%B0%D0%BD%D0%B8%D0%BC%D0%B0%D1%86%D0%B8%D1%8F%20%D1%81%D0%BE%D0%BB%D0%BD%D1%8B%D1%88%D0%BA%D0%BE%20%D0%BD%D0%B0%20%D0%BF%D1%80%D0%BE%D0%B7%D1%80%D0%B0%D1%87%D0%BD%D0%BE%D0%BC%20%D1%84%D0%BE%D0%BD%D0%B5&amp;img_url=https%3A%2F%2Fotvet.imgsmail.ru%2Fdownload%2Fd7aeca71b83eb9db6a35333c8c8933f7_i-2325.gif&amp;pos=5&amp;rpt=simage&amp;lr=39</a:t>
            </a:r>
            <a:endParaRPr lang="ru-RU" sz="1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4143380"/>
            <a:ext cx="10807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Солнце -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642918"/>
            <a:ext cx="25591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Используемые ресурсы: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4" descr="https://thetomatos.com/wp-content/uploads/2016/09/white-cloud-clipart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785794"/>
            <a:ext cx="3000396" cy="1456109"/>
          </a:xfrm>
          <a:prstGeom prst="rect">
            <a:avLst/>
          </a:prstGeom>
          <a:noFill/>
        </p:spPr>
      </p:pic>
      <p:pic>
        <p:nvPicPr>
          <p:cNvPr id="1034" name="Picture 10" descr="http://img1.liveinternet.ru/images/attach/c/5/89/135/89135423_large_Animashki_na_voennuyu_tematiku_na_prozrachnom_fone__328_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14282" y="142852"/>
            <a:ext cx="1357322" cy="1219201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1357290" y="1000108"/>
            <a:ext cx="211468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10 - 4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8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2714620"/>
            <a:ext cx="3000396" cy="1456109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>
          <a:xfrm>
            <a:off x="6143636" y="3000372"/>
            <a:ext cx="184698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6 + 2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3214686"/>
            <a:ext cx="3000396" cy="1456109"/>
          </a:xfrm>
          <a:prstGeom prst="rect">
            <a:avLst/>
          </a:prstGeom>
          <a:noFill/>
        </p:spPr>
      </p:pic>
      <p:pic>
        <p:nvPicPr>
          <p:cNvPr id="21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642918"/>
            <a:ext cx="3000396" cy="1456109"/>
          </a:xfrm>
          <a:prstGeom prst="rect">
            <a:avLst/>
          </a:prstGeom>
          <a:noFill/>
        </p:spPr>
      </p:pic>
      <p:pic>
        <p:nvPicPr>
          <p:cNvPr id="22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4857760"/>
            <a:ext cx="3000396" cy="1456109"/>
          </a:xfrm>
          <a:prstGeom prst="rect">
            <a:avLst/>
          </a:prstGeom>
          <a:noFill/>
        </p:spPr>
      </p:pic>
      <p:pic>
        <p:nvPicPr>
          <p:cNvPr id="23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5000636"/>
            <a:ext cx="3000396" cy="1456109"/>
          </a:xfrm>
          <a:prstGeom prst="rect">
            <a:avLst/>
          </a:prstGeom>
          <a:noFill/>
        </p:spPr>
      </p:pic>
      <p:sp>
        <p:nvSpPr>
          <p:cNvPr id="25" name="Прямоугольник 24"/>
          <p:cNvSpPr/>
          <p:nvPr/>
        </p:nvSpPr>
        <p:spPr>
          <a:xfrm>
            <a:off x="5857884" y="857232"/>
            <a:ext cx="168507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8 - 3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214414" y="3500438"/>
            <a:ext cx="168507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7 - 4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714612" y="5286388"/>
            <a:ext cx="184698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5 + 2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500826" y="5072074"/>
            <a:ext cx="184698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 +7 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36" name="Picture 12" descr="http://wdesk.ru/_ph/76/2/850832198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86711" y="0"/>
            <a:ext cx="1357290" cy="14594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299 0.00809 C 0.08698 0.00462 0.09201 0.00185 0.09653 0.00023 C 0.09844 -0.00139 0.10052 -0.00324 0.10243 -0.00486 C 0.10347 -0.00579 0.10538 -0.00741 0.10538 -0.00741 C 0.10903 -0.01411 0.11163 -0.01712 0.11701 -0.02175 C 0.11806 -0.02267 0.11996 -0.02429 0.11996 -0.02429 C 0.12986 -0.04488 0.1441 -0.04627 0.16076 -0.0502 C 0.1651 -0.05413 0.17014 -0.05575 0.17517 -0.05783 C 0.18542 -0.06662 0.2092 -0.06986 0.22083 -0.07218 C 0.23871 -0.07171 0.25642 -0.07148 0.27431 -0.07079 C 0.28038 -0.07056 0.28594 -0.06616 0.29167 -0.06431 C 0.30174 -0.06107 0.3125 -0.06061 0.32274 -0.05783 C 0.32795 -0.05645 0.33229 -0.05228 0.33733 -0.0502 C 0.34115 -0.04696 0.34549 -0.04395 0.35 -0.04234 C 0.35816 -0.0354 0.3658 -0.02545 0.3724 -0.01643 C 0.37587 -0.01157 0.37778 -0.00602 0.38212 -0.00232 C 0.38594 0.00809 0.3816 -0.00162 0.38785 0.0067 C 0.38976 0.00925 0.39097 0.01295 0.39271 0.01573 C 0.39774 0.02382 0.40382 0.03053 0.40833 0.03909 C 0.40937 0.04557 0.41233 0.05274 0.4151 0.05852 C 0.41736 0.06893 0.4158 0.065 0.41892 0.07147 C 0.42066 0.07957 0.42101 0.0879 0.42274 0.09599 C 0.42344 0.10594 0.42361 0.11496 0.42569 0.12445 C 0.42517 0.15197 0.42674 0.16701 0.42083 0.18922 C 0.42118 0.20333 0.42101 0.21767 0.42187 0.23178 C 0.42205 0.2334 0.42326 0.23432 0.42378 0.23571 C 0.42969 0.25121 0.43802 0.26347 0.45104 0.2681 C 0.45903 0.2755 0.46875 0.27851 0.47812 0.28105 C 0.48125 0.28174 0.48698 0.28498 0.48698 0.28498 C 0.51163 0.28429 0.53785 0.28013 0.56267 0.28614 C 0.5658 0.28892 0.56875 0.29123 0.5724 0.29262 C 0.57621 0.29609 0.57691 0.29701 0.57812 0.30303 C 0.57865 0.3058 0.58108 0.31066 0.58108 0.31066 " pathEditMode="relative" ptsTypes="ffffffffffffffffffffffffffffffffA">
                                      <p:cBhvr>
                                        <p:cTn id="6" dur="5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4" descr="https://thetomatos.com/wp-content/uploads/2016/09/white-cloud-clipart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785794"/>
            <a:ext cx="3000396" cy="1456109"/>
          </a:xfrm>
          <a:prstGeom prst="rect">
            <a:avLst/>
          </a:prstGeom>
          <a:noFill/>
        </p:spPr>
      </p:pic>
      <p:pic>
        <p:nvPicPr>
          <p:cNvPr id="1034" name="Picture 10" descr="http://img1.liveinternet.ru/images/attach/c/5/89/135/89135423_large_Animashki_na_voennuyu_tematiku_na_prozrachnom_fone__328_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143504" y="2214554"/>
            <a:ext cx="1357322" cy="1219201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1357290" y="1000108"/>
            <a:ext cx="211468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10 - 4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8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2714620"/>
            <a:ext cx="3000396" cy="1456109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>
          <a:xfrm>
            <a:off x="6143636" y="3000372"/>
            <a:ext cx="184698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6 + 2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3214686"/>
            <a:ext cx="3000396" cy="1456109"/>
          </a:xfrm>
          <a:prstGeom prst="rect">
            <a:avLst/>
          </a:prstGeom>
          <a:noFill/>
        </p:spPr>
      </p:pic>
      <p:pic>
        <p:nvPicPr>
          <p:cNvPr id="21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642918"/>
            <a:ext cx="3000396" cy="1456109"/>
          </a:xfrm>
          <a:prstGeom prst="rect">
            <a:avLst/>
          </a:prstGeom>
          <a:noFill/>
        </p:spPr>
      </p:pic>
      <p:pic>
        <p:nvPicPr>
          <p:cNvPr id="22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4857760"/>
            <a:ext cx="3000396" cy="1456109"/>
          </a:xfrm>
          <a:prstGeom prst="rect">
            <a:avLst/>
          </a:prstGeom>
          <a:noFill/>
        </p:spPr>
      </p:pic>
      <p:pic>
        <p:nvPicPr>
          <p:cNvPr id="23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5000636"/>
            <a:ext cx="3000396" cy="1456109"/>
          </a:xfrm>
          <a:prstGeom prst="rect">
            <a:avLst/>
          </a:prstGeom>
          <a:noFill/>
        </p:spPr>
      </p:pic>
      <p:sp>
        <p:nvSpPr>
          <p:cNvPr id="25" name="Прямоугольник 24"/>
          <p:cNvSpPr/>
          <p:nvPr/>
        </p:nvSpPr>
        <p:spPr>
          <a:xfrm>
            <a:off x="5857884" y="857232"/>
            <a:ext cx="168507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8 - 3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214414" y="3500438"/>
            <a:ext cx="168507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7 - 4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714612" y="5286388"/>
            <a:ext cx="184698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5 + 2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500826" y="5072074"/>
            <a:ext cx="184698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 +7 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6" name="Picture 12" descr="http://wdesk.ru/_ph/76/2/850832198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86711" y="0"/>
            <a:ext cx="1357290" cy="14594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69558E-6 C 0.00677 -0.00046 0.01355 -1.69558E-6 0.02032 -0.00116 C 0.02153 -0.00139 0.02223 -0.00324 0.02327 -0.0037 C 0.02431 -0.00416 0.03316 -0.00624 0.03386 -0.00648 C 0.03681 -0.00902 0.03976 -0.01018 0.04271 -0.01295 C 0.04462 -0.01665 0.04827 -0.02614 0.05035 -0.02845 C 0.0566 -0.03539 0.06598 -0.04002 0.07379 -0.0414 C 0.08924 -0.04048 0.10226 -0.03678 0.11737 -0.03493 C 0.12674 -0.03053 0.13629 -0.02776 0.14549 -0.02313 C 0.14809 -0.01989 0.15035 -0.01688 0.15226 -0.01295 C 0.15434 -0.00185 0.16372 0.00463 0.17171 0.00648 C 0.17657 0.01296 0.17032 0.00555 0.17761 0.01041 C 0.18212 0.01342 0.18455 0.01666 0.18733 0.02198 C 0.18924 0.03077 0.19497 0.04557 0.2 0.05182 C 0.20174 0.05991 0.20521 0.06801 0.20868 0.07518 C 0.20903 0.07634 0.20903 0.07773 0.20955 0.07888 C 0.21007 0.08004 0.21112 0.0805 0.21164 0.08166 C 0.21216 0.08328 0.21198 0.08513 0.2125 0.08675 C 0.21441 0.09299 0.21771 0.10155 0.22136 0.10618 C 0.22223 0.11057 0.22414 0.11358 0.22518 0.11774 C 0.22483 0.13717 0.23247 0.20773 0.20469 0.2186 C 0.20122 0.22369 0.19532 0.22253 0.19028 0.22392 C 0.18421 0.22554 0.17796 0.22993 0.17171 0.2304 C 0.15851 0.23132 0.14514 0.23109 0.13195 0.23155 C 0.12084 0.2334 0.11007 0.23572 0.09896 0.23687 C 0.09306 0.23826 0.08716 0.23942 0.08143 0.24081 C 0.07657 0.24196 0.06684 0.24335 0.06684 0.24335 C 0.04636 0.25191 0.02362 0.24798 0.00278 0.24196 C -0.00138 0.23803 -0.00625 0.23849 -0.01076 0.23549 C -0.0151 0.23248 -0.01961 0.22993 -0.0243 0.22785 C -0.02916 0.22091 -0.04444 0.21374 -0.05156 0.21097 C -0.05503 0.20634 -0.06319 0.19986 -0.06805 0.19801 C -0.07343 0.19339 -0.07986 0.19292 -0.08559 0.18899 C -0.0927 0.18436 -0.1 0.17881 -0.10781 0.17604 C -0.11302 0.17141 -0.11614 0.16308 -0.12239 0.16054 C -0.12691 0.15452 -0.13281 0.14735 -0.13888 0.14504 C -0.14253 0.14018 -0.14722 0.13579 -0.15156 0.13209 C -0.15382 0.12746 -0.15538 0.12468 -0.15937 0.12306 C -0.16284 0.11589 -0.17222 0.11127 -0.17777 0.10618 C -0.19097 0.09415 -0.20642 0.08351 -0.22152 0.07634 C -0.22569 0.07217 -0.23038 0.06917 -0.23507 0.06616 C -0.23975 0.05945 -0.24427 0.05575 -0.25052 0.05321 C -0.25434 0.04812 -0.25989 0.04511 -0.2651 0.0428 C -0.2684 0.03609 -0.2651 0.04071 -0.271 0.03771 C -0.27691 0.0347 -0.27274 0.03562 -0.27777 0.03239 C -0.28263 0.02938 -0.28802 0.02591 -0.29323 0.02336 C -0.29652 0.0192 -0.30052 0.0192 -0.30486 0.01828 C -0.31458 0.01272 -0.32448 0.01087 -0.33507 0.00925 C -0.37204 0.00324 -0.40711 0.00231 -0.44479 0.00139 C -0.51371 -0.00416 -0.44357 0.0007 -0.56701 -0.00254 C -0.5717 -0.00277 -0.57638 -0.0074 -0.58073 -0.00902 C -0.58993 -0.01249 -0.59878 -0.01527 -0.60781 -0.01943 C -0.61111 -0.02359 -0.61388 -0.02382 -0.61753 -0.02706 C -0.62031 -0.02938 -0.62274 -0.03238 -0.62534 -0.03493 C -0.62656 -0.03608 -0.62916 -0.03863 -0.62916 -0.03863 C -0.6302 -0.04279 -0.63402 -0.05043 -0.63402 -0.05043 C -0.63507 -0.05598 -0.63698 -0.05968 -0.63888 -0.06454 C -0.64132 -0.07101 -0.64149 -0.07865 -0.64375 -0.08536 C -0.64548 -0.09068 -0.64774 -0.10201 -0.64774 -0.10201 C -0.64982 -0.14481 -0.65451 -0.20495 -0.63593 -0.24566 C -0.6342 -0.25376 -0.63055 -0.26047 -0.62725 -0.26764 C -0.62257 -0.27781 -0.62378 -0.28105 -0.61753 -0.28846 C -0.61423 -0.29239 -0.60937 -0.29516 -0.6059 -0.29863 C -0.60364 -0.30072 -0.60225 -0.30419 -0.6 -0.3065 C -0.59375 -0.31321 -0.58559 -0.31968 -0.57777 -0.322 C -0.56927 -0.3294 -0.55937 -0.33194 -0.54965 -0.33495 C -0.54461 -0.33657 -0.54132 -0.34027 -0.53593 -0.34143 C -0.52395 -0.34744 -0.51059 -0.35045 -0.49809 -0.35184 C -0.4651 -0.3597 -0.43055 -0.36456 -0.39722 -0.36595 C -0.35486 -0.36549 -0.31232 -0.36618 -0.26996 -0.36479 C -0.26701 -0.36479 -0.25573 -0.35785 -0.25347 -0.35693 C -0.23819 -0.35091 -0.22222 -0.34906 -0.20694 -0.34282 C -0.20017 -0.33634 -0.19149 -0.32917 -0.1835 -0.32593 C -0.17847 -0.32177 -0.17448 -0.32223 -0.16909 -0.31945 C -0.16041 -0.31506 -0.15104 -0.31182 -0.14184 -0.31043 C -0.1151 -0.30048 -0.1375 -0.30789 -0.07291 -0.30904 C -0.05989 -0.31043 -0.05243 -0.31136 -0.03888 -0.31043 C -0.03402 -0.30812 -0.02569 -0.29493 -0.02343 -0.28846 " pathEditMode="relative" ptsTypes="ffffffffffffffffff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4" descr="https://thetomatos.com/wp-content/uploads/2016/09/white-cloud-clipart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785794"/>
            <a:ext cx="3000396" cy="1456109"/>
          </a:xfrm>
          <a:prstGeom prst="rect">
            <a:avLst/>
          </a:prstGeom>
          <a:noFill/>
        </p:spPr>
      </p:pic>
      <p:pic>
        <p:nvPicPr>
          <p:cNvPr id="1034" name="Picture 10" descr="http://img1.liveinternet.ru/images/attach/c/5/89/135/89135423_large_Animashki_na_voennuyu_tematiku_na_prozrachnom_fone__328_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786314" y="285728"/>
            <a:ext cx="1357322" cy="1219201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1357290" y="1000108"/>
            <a:ext cx="211468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10 - 4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8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2714620"/>
            <a:ext cx="3000396" cy="1456109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>
          <a:xfrm>
            <a:off x="6143636" y="3000372"/>
            <a:ext cx="184698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6 + 2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3214686"/>
            <a:ext cx="3000396" cy="1456109"/>
          </a:xfrm>
          <a:prstGeom prst="rect">
            <a:avLst/>
          </a:prstGeom>
          <a:noFill/>
        </p:spPr>
      </p:pic>
      <p:pic>
        <p:nvPicPr>
          <p:cNvPr id="21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642918"/>
            <a:ext cx="3000396" cy="1456109"/>
          </a:xfrm>
          <a:prstGeom prst="rect">
            <a:avLst/>
          </a:prstGeom>
          <a:noFill/>
        </p:spPr>
      </p:pic>
      <p:pic>
        <p:nvPicPr>
          <p:cNvPr id="22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4857760"/>
            <a:ext cx="3000396" cy="1456109"/>
          </a:xfrm>
          <a:prstGeom prst="rect">
            <a:avLst/>
          </a:prstGeom>
          <a:noFill/>
        </p:spPr>
      </p:pic>
      <p:pic>
        <p:nvPicPr>
          <p:cNvPr id="23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5000636"/>
            <a:ext cx="3000396" cy="1456109"/>
          </a:xfrm>
          <a:prstGeom prst="rect">
            <a:avLst/>
          </a:prstGeom>
          <a:noFill/>
        </p:spPr>
      </p:pic>
      <p:sp>
        <p:nvSpPr>
          <p:cNvPr id="25" name="Прямоугольник 24"/>
          <p:cNvSpPr/>
          <p:nvPr/>
        </p:nvSpPr>
        <p:spPr>
          <a:xfrm>
            <a:off x="5857884" y="857232"/>
            <a:ext cx="168507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8 - 3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214414" y="3500438"/>
            <a:ext cx="168507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7 - 4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714612" y="5286388"/>
            <a:ext cx="184698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5 + 2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500826" y="5072074"/>
            <a:ext cx="184698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 +7 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6" name="Picture 12" descr="http://wdesk.ru/_ph/76/2/850832198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86711" y="0"/>
            <a:ext cx="1357290" cy="14594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003 -0.00508 C 0.08038 -0.00717 0.08003 -0.00994 0.08108 -0.01156 C 0.08194 -0.01295 0.08368 -0.01202 0.0849 -0.01272 C 0.09028 -0.01619 0.0934 -0.02197 0.09948 -0.02428 C 0.10312 -0.0296 0.11267 -0.03192 0.11788 -0.03354 C 0.12135 -0.03446 0.12431 -0.03724 0.1276 -0.03863 C 0.13038 -0.03978 0.13767 -0.04071 0.14028 -0.04117 C 0.14948 -0.04325 0.15833 -0.04603 0.16753 -0.04765 C 0.18403 -0.04718 0.20052 -0.04718 0.21701 -0.04649 C 0.23264 -0.0458 0.24635 -0.03261 0.26076 -0.02706 C 0.26319 -0.02359 0.26493 -0.02197 0.2684 -0.02058 C 0.27101 -0.01688 0.27292 -0.01734 0.27621 -0.01526 C 0.27969 -0.01295 0.28108 -0.00925 0.2849 -0.00763 C 0.29427 0.00371 0.30156 0.01597 0.30729 0.03123 C 0.31076 0.04025 0.31076 0.0509 0.3151 0.05969 C 0.31736 0.0701 0.32049 0.07865 0.32187 0.08953 C 0.32135 0.12006 0.32431 0.16887 0.30833 0.19802 C 0.30625 0.20843 0.30885 0.19871 0.30434 0.20727 C 0.30226 0.2112 0.30069 0.21583 0.29861 0.21999 C 0.29774 0.22161 0.29306 0.22508 0.29167 0.22647 C 0.28524 0.23295 0.28941 0.23086 0.28403 0.23295 C 0.2783 0.23827 0.2717 0.24081 0.26545 0.24474 C 0.25295 0.25261 0.26007 0.25029 0.25104 0.25238 C 0.24531 0.25538 0.23941 0.25654 0.23351 0.25885 C 0.22517 0.26186 0.21788 0.26626 0.2092 0.26787 C 0.10955 0.26695 0.01042 0.2614 -0.08889 0.26024 C -0.10434 0.25747 -0.11892 0.25423 -0.13455 0.25238 C -0.15278 0.24729 -0.16875 0.24682 -0.18785 0.2459 C -0.19809 0.2415 -0.20851 0.24382 -0.21892 0.24081 C -0.27691 0.24127 -0.33472 0.2415 -0.39271 0.2422 C -0.42049 0.24266 -0.44635 0.25839 -0.47326 0.26279 C -0.48004 0.26718 -0.48819 0.27111 -0.49566 0.27319 C -0.50573 0.28199 -0.51024 0.29332 -0.51701 0.30558 C -0.51875 0.31321 -0.52292 0.31391 -0.52569 0.32108 C -0.52865 0.32825 -0.5316 0.33334 -0.53455 0.34028 C -0.5375 0.34768 -0.53958 0.35508 -0.54219 0.36248 C -0.54497 0.38284 -0.54063 0.35763 -0.54705 0.3766 C -0.54896 0.38215 -0.55 0.3914 -0.55104 0.39741 C -0.55069 0.41384 -0.55069 0.43003 -0.55 0.44645 C -0.54965 0.45363 -0.54375 0.46357 -0.54132 0.46982 C -0.5342 0.48809 -0.52743 0.50637 -0.51701 0.5214 C -0.5099 0.53181 -0.5026 0.54106 -0.49462 0.55009 C -0.49149 0.55356 -0.48819 0.55703 -0.4849 0.56026 C -0.48299 0.56211 -0.47917 0.56558 -0.47917 0.56558 C -0.47622 0.57368 -0.46441 0.58525 -0.45868 0.5901 C -0.45538 0.59681 -0.45799 0.59265 -0.45104 0.59913 C -0.44549 0.60421 -0.44115 0.61185 -0.43455 0.61462 C -0.425 0.62272 -0.41754 0.63128 -0.40625 0.63406 C -0.38281 0.64562 -0.33229 0.63891 -0.32379 0.63914 C -0.31632 0.641 -0.30747 0.64238 -0.30069 0.64701 C -0.29288 0.6521 -0.30208 0.64747 -0.29462 0.65094 C -0.29358 0.65557 -0.2941 0.65349 -0.29271 0.65742 " pathEditMode="relative" ptsTypes="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4" descr="https://thetomatos.com/wp-content/uploads/2016/09/white-cloud-clipart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785794"/>
            <a:ext cx="3000396" cy="1456109"/>
          </a:xfrm>
          <a:prstGeom prst="rect">
            <a:avLst/>
          </a:prstGeom>
          <a:noFill/>
        </p:spPr>
      </p:pic>
      <p:pic>
        <p:nvPicPr>
          <p:cNvPr id="1034" name="Picture 10" descr="http://img1.liveinternet.ru/images/attach/c/5/89/135/89135423_large_Animashki_na_voennuyu_tematiku_na_prozrachnom_fone__328_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428728" y="4786322"/>
            <a:ext cx="1357322" cy="1219201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1357290" y="1000108"/>
            <a:ext cx="211468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10 - 4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8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2714620"/>
            <a:ext cx="3000396" cy="1456109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>
          <a:xfrm>
            <a:off x="6143636" y="3000372"/>
            <a:ext cx="184698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6 + 2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3214686"/>
            <a:ext cx="3000396" cy="1456109"/>
          </a:xfrm>
          <a:prstGeom prst="rect">
            <a:avLst/>
          </a:prstGeom>
          <a:noFill/>
        </p:spPr>
      </p:pic>
      <p:pic>
        <p:nvPicPr>
          <p:cNvPr id="21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642918"/>
            <a:ext cx="3000396" cy="1456109"/>
          </a:xfrm>
          <a:prstGeom prst="rect">
            <a:avLst/>
          </a:prstGeom>
          <a:noFill/>
        </p:spPr>
      </p:pic>
      <p:pic>
        <p:nvPicPr>
          <p:cNvPr id="22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4857760"/>
            <a:ext cx="3000396" cy="1456109"/>
          </a:xfrm>
          <a:prstGeom prst="rect">
            <a:avLst/>
          </a:prstGeom>
          <a:noFill/>
        </p:spPr>
      </p:pic>
      <p:pic>
        <p:nvPicPr>
          <p:cNvPr id="23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5000636"/>
            <a:ext cx="3000396" cy="1456109"/>
          </a:xfrm>
          <a:prstGeom prst="rect">
            <a:avLst/>
          </a:prstGeom>
          <a:noFill/>
        </p:spPr>
      </p:pic>
      <p:sp>
        <p:nvSpPr>
          <p:cNvPr id="25" name="Прямоугольник 24"/>
          <p:cNvSpPr/>
          <p:nvPr/>
        </p:nvSpPr>
        <p:spPr>
          <a:xfrm>
            <a:off x="5857884" y="857232"/>
            <a:ext cx="168507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8 - 3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214414" y="3500438"/>
            <a:ext cx="168507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7 - 4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714612" y="5286388"/>
            <a:ext cx="184698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5 + 2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500826" y="5072074"/>
            <a:ext cx="184698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 +7 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6" name="Picture 12" descr="http://wdesk.ru/_ph/76/2/850832198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86711" y="0"/>
            <a:ext cx="1357290" cy="14594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9.50729E-7 C 0.00347 -0.00162 0.00642 -0.00278 0.00972 -0.00509 C 0.0125 -0.00925 0.01337 -0.0155 0.01649 -0.01943 C 0.02187 -0.02568 0.025 -0.03516 0.02916 -0.04279 C 0.03055 -0.04534 0.03264 -0.04696 0.03403 -0.04927 C 0.03889 -0.05714 0.04583 -0.0694 0.05347 -0.0724 C 0.06354 -0.08073 0.11684 -0.07402 0.13507 -0.07495 C 0.13802 -0.07564 0.14097 -0.0761 0.14375 -0.07772 C 0.14861 -0.08027 0.15069 -0.08605 0.15642 -0.08906 C 0.16736 -0.1078 0.17812 -0.12561 0.18941 -0.14342 C 0.19462 -0.15151 0.19757 -0.16169 0.20295 -0.16933 C 0.20434 -0.1758 0.20625 -0.18413 0.20972 -0.18876 C 0.21198 -0.20217 0.21441 -0.21628 0.21857 -0.22878 C 0.21996 -0.25468 0.21892 -0.24057 0.22239 -0.27296 C 0.22274 -0.2755 0.22326 -0.28082 0.22326 -0.28082 C 0.22344 -0.28591 0.22482 -0.3139 0.22534 -0.32061 C 0.22604 -0.32917 0.22812 -0.34652 0.22812 -0.34652 C 0.23055 -0.41036 0.22951 -0.46842 0.22812 -0.53412 C 0.22795 -0.54453 0.22639 -0.55748 0.22239 -0.56627 C 0.22083 -0.57784 0.21649 -0.58709 0.21267 -0.59773 C 0.21041 -0.61161 0.21371 -0.59634 0.20781 -0.61046 C 0.20295 -0.62225 0.19913 -0.63914 0.19028 -0.64654 C 0.18576 -0.6588 0.19149 -0.64538 0.18455 -0.65556 C 0.18298 -0.65788 0.18212 -0.66111 0.18055 -0.66343 C 0.1776 -0.66782 0.17344 -0.6706 0.16996 -0.67384 C 0.16302 -0.68055 0.1559 -0.69003 0.14757 -0.69327 C 0.1408 -0.70044 0.13524 -0.70738 0.12725 -0.71131 C 0.12291 -0.71733 0.10659 -0.73329 0.10104 -0.73583 C 0.09236 -0.74439 0.08437 -0.75064 0.07378 -0.75272 C 0.03159 -0.78094 -0.02066 -0.75572 -0.06788 -0.75526 C -0.075 -0.75179 -0.08299 -0.74994 -0.09028 -0.7474 C -0.09636 -0.74532 -0.10052 -0.74231 -0.10677 -0.74092 C -0.12188 -0.7312 -0.13698 -0.72334 -0.15243 -0.71547 C -0.1625 -0.71015 -0.17205 -0.70067 -0.18247 -0.69697 C -0.18629 -0.69327 -0.18837 -0.69095 -0.19323 -0.68934 C -0.20573 -0.67731 -0.21719 -0.66643 -0.22813 -0.65186 C -0.23143 -0.64747 -0.23334 -0.64122 -0.23594 -0.63613 C -0.23629 -0.63498 -0.23629 -0.63359 -0.23681 -0.63243 C -0.2375 -0.63104 -0.23924 -0.63035 -0.23976 -0.6285 C -0.24063 -0.62619 -0.24011 -0.62341 -0.2408 -0.62086 C -0.24306 -0.61161 -0.24584 -0.60352 -0.24757 -0.5938 C -0.24983 -0.56627 -0.25365 -0.53921 -0.25729 -0.51214 C -0.25695 -0.48947 -0.25695 -0.46634 -0.25625 -0.44344 C -0.25608 -0.43627 -0.25538 -0.42748 -0.25243 -0.4217 C -0.24896 -0.40481 -0.24688 -0.39093 -0.23976 -0.37613 C -0.23646 -0.36109 -0.22934 -0.34513 -0.22222 -0.33241 C -0.22084 -0.32385 -0.21684 -0.31737 -0.21354 -0.3102 C -0.2125 -0.30812 -0.21059 -0.30372 -0.21059 -0.30372 C -0.20851 -0.2947 -0.20174 -0.28961 -0.19705 -0.28337 C -0.19236 -0.27666 -0.18629 -0.27064 -0.17952 -0.26787 C -0.17674 -0.26347 -0.17865 -0.26579 -0.17466 -0.26371 C -0.17379 -0.26347 -0.17188 -0.26232 -0.17188 -0.26232 " pathEditMode="relative" ptsTypes="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4" descr="https://thetomatos.com/wp-content/uploads/2016/09/white-cloud-clipart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785794"/>
            <a:ext cx="3000396" cy="1456109"/>
          </a:xfrm>
          <a:prstGeom prst="rect">
            <a:avLst/>
          </a:prstGeom>
          <a:noFill/>
        </p:spPr>
      </p:pic>
      <p:pic>
        <p:nvPicPr>
          <p:cNvPr id="1034" name="Picture 10" descr="http://img1.liveinternet.ru/images/attach/c/5/89/135/89135423_large_Animashki_na_voennuyu_tematiku_na_prozrachnom_fone__328_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85720" y="2786058"/>
            <a:ext cx="1357322" cy="1219201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1357290" y="1000108"/>
            <a:ext cx="211468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10 - 4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8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2714620"/>
            <a:ext cx="3000396" cy="1456109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>
          <a:xfrm>
            <a:off x="6143636" y="3000372"/>
            <a:ext cx="184698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6 + 2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3214686"/>
            <a:ext cx="3000396" cy="1456109"/>
          </a:xfrm>
          <a:prstGeom prst="rect">
            <a:avLst/>
          </a:prstGeom>
          <a:noFill/>
        </p:spPr>
      </p:pic>
      <p:pic>
        <p:nvPicPr>
          <p:cNvPr id="21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642918"/>
            <a:ext cx="3000396" cy="1456109"/>
          </a:xfrm>
          <a:prstGeom prst="rect">
            <a:avLst/>
          </a:prstGeom>
          <a:noFill/>
        </p:spPr>
      </p:pic>
      <p:pic>
        <p:nvPicPr>
          <p:cNvPr id="22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4857760"/>
            <a:ext cx="3000396" cy="1456109"/>
          </a:xfrm>
          <a:prstGeom prst="rect">
            <a:avLst/>
          </a:prstGeom>
          <a:noFill/>
        </p:spPr>
      </p:pic>
      <p:pic>
        <p:nvPicPr>
          <p:cNvPr id="23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5000636"/>
            <a:ext cx="3000396" cy="1456109"/>
          </a:xfrm>
          <a:prstGeom prst="rect">
            <a:avLst/>
          </a:prstGeom>
          <a:noFill/>
        </p:spPr>
      </p:pic>
      <p:sp>
        <p:nvSpPr>
          <p:cNvPr id="25" name="Прямоугольник 24"/>
          <p:cNvSpPr/>
          <p:nvPr/>
        </p:nvSpPr>
        <p:spPr>
          <a:xfrm>
            <a:off x="5857884" y="857232"/>
            <a:ext cx="168507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8 - 3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214414" y="3500438"/>
            <a:ext cx="168507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7 - 4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714612" y="5286388"/>
            <a:ext cx="184698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5 + 2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500826" y="5072074"/>
            <a:ext cx="184698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 +7 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6" name="Picture 12" descr="http://wdesk.ru/_ph/76/2/850832198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86711" y="0"/>
            <a:ext cx="1357290" cy="14594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917 -0.00972 C 0.08525 -0.00764 0.08976 -0.00394 0.09566 -0.00186 C 0.10382 0.00601 0.09965 0.00393 0.10729 0.00578 C 0.11511 0.01202 0.12344 0.01133 0.13247 0.01226 C 0.1665 0.02683 0.19705 0.01202 0.22952 0.00717 C 0.25643 -0.00162 0.2625 0.00277 0.3033 0.00185 C 0.3349 -0.00024 0.3434 -0.00209 0.37222 0.00069 C 0.3842 0.00185 0.39479 0.00786 0.40625 0.0111 C 0.41545 0.02012 0.43038 0.02567 0.43837 0.03678 C 0.44514 0.04603 0.44219 0.0421 0.44705 0.04857 C 0.44809 0.04996 0.44809 0.05204 0.44896 0.05366 C 0.45191 0.05921 0.45504 0.06569 0.45868 0.07055 C 0.45955 0.07541 0.46025 0.08003 0.46163 0.08466 C 0.4632 0.11195 0.47118 0.13971 0.48108 0.16354 C 0.48229 0.16655 0.48455 0.16863 0.48594 0.1714 C 0.4882 0.17603 0.49045 0.18204 0.49358 0.18575 C 0.50226 0.19616 0.49931 0.18829 0.5092 0.19847 C 0.52066 0.21027 0.53577 0.21582 0.55 0.2179 C 0.56545 0.22415 0.57205 0.22345 0.5908 0.22438 C 0.59861 0.22947 0.60851 0.23085 0.61702 0.23479 C 0.62031 0.23802 0.62413 0.2408 0.62674 0.2452 C 0.62865 0.2482 0.62986 0.25283 0.63351 0.25283 " pathEditMode="relative" ptsTypes="fffffffffffffffffffffA">
                                      <p:cBhvr>
                                        <p:cTn id="6" dur="5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4" descr="https://thetomatos.com/wp-content/uploads/2016/09/white-cloud-clipart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785794"/>
            <a:ext cx="3000396" cy="1456109"/>
          </a:xfrm>
          <a:prstGeom prst="rect">
            <a:avLst/>
          </a:prstGeom>
          <a:noFill/>
        </p:spPr>
      </p:pic>
      <p:pic>
        <p:nvPicPr>
          <p:cNvPr id="1034" name="Picture 10" descr="http://img1.liveinternet.ru/images/attach/c/5/89/135/89135423_large_Animashki_na_voennuyu_tematiku_na_prozrachnom_fone__328_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357818" y="4500570"/>
            <a:ext cx="1357322" cy="1219201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1357290" y="1000108"/>
            <a:ext cx="211468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10 - 4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8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2714620"/>
            <a:ext cx="3000396" cy="1456109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>
          <a:xfrm>
            <a:off x="6143636" y="3000372"/>
            <a:ext cx="184698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6 + 2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3214686"/>
            <a:ext cx="3000396" cy="1456109"/>
          </a:xfrm>
          <a:prstGeom prst="rect">
            <a:avLst/>
          </a:prstGeom>
          <a:noFill/>
        </p:spPr>
      </p:pic>
      <p:pic>
        <p:nvPicPr>
          <p:cNvPr id="21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642918"/>
            <a:ext cx="3000396" cy="1456109"/>
          </a:xfrm>
          <a:prstGeom prst="rect">
            <a:avLst/>
          </a:prstGeom>
          <a:noFill/>
        </p:spPr>
      </p:pic>
      <p:pic>
        <p:nvPicPr>
          <p:cNvPr id="22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4857760"/>
            <a:ext cx="3000396" cy="1456109"/>
          </a:xfrm>
          <a:prstGeom prst="rect">
            <a:avLst/>
          </a:prstGeom>
          <a:noFill/>
        </p:spPr>
      </p:pic>
      <p:pic>
        <p:nvPicPr>
          <p:cNvPr id="23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5000636"/>
            <a:ext cx="3000396" cy="1456109"/>
          </a:xfrm>
          <a:prstGeom prst="rect">
            <a:avLst/>
          </a:prstGeom>
          <a:noFill/>
        </p:spPr>
      </p:pic>
      <p:sp>
        <p:nvSpPr>
          <p:cNvPr id="25" name="Прямоугольник 24"/>
          <p:cNvSpPr/>
          <p:nvPr/>
        </p:nvSpPr>
        <p:spPr>
          <a:xfrm>
            <a:off x="5857884" y="857232"/>
            <a:ext cx="168507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8 - 3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214414" y="3500438"/>
            <a:ext cx="168507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7 - 4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714612" y="5286388"/>
            <a:ext cx="184698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5 + 2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500826" y="5072074"/>
            <a:ext cx="184698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 +7 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6" name="Picture 12" descr="http://wdesk.ru/_ph/76/2/850832198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86711" y="0"/>
            <a:ext cx="1357290" cy="14594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073 -0.01503 C 0.08142 -0.02313 0.08125 -0.03215 0.08559 -0.0384 C 0.08715 -0.04487 0.08871 -0.04904 0.09236 -0.0539 C 0.09427 -0.06084 0.09774 -0.06523 0.10104 -0.07055 C 0.1158 -0.09461 0.13767 -0.0953 0.15937 -0.10039 C 0.16701 -0.10224 0.17413 -0.10479 0.1816 -0.10687 C 0.18351 -0.10733 0.18559 -0.10756 0.1875 -0.10826 C 0.18976 -0.10895 0.19427 -0.1108 0.19427 -0.1108 C 0.19844 -0.11427 0.20226 -0.11427 0.20694 -0.11589 C 0.21615 -0.1189 0.22517 -0.12329 0.23403 -0.12769 C 0.2375 -0.13208 0.24097 -0.13185 0.24583 -0.13393 C 0.24774 -0.13486 0.25139 -0.13671 0.25139 -0.13671 C 0.25503 -0.14087 0.25885 -0.14411 0.26215 -0.14827 C 0.26354 -0.15406 0.26562 -0.1603 0.26806 -0.16516 C 0.27031 -0.17603 0.27344 -0.18644 0.27587 -0.19731 C 0.27812 -0.20772 0.2783 -0.22022 0.27951 -0.23109 C 0.27934 -0.25653 0.27934 -0.28198 0.27882 -0.30742 C 0.27865 -0.31413 0.27326 -0.32015 0.27083 -0.32547 C 0.26528 -0.33911 0.25868 -0.3486 0.24861 -0.35646 C 0.24479 -0.35947 0.24306 -0.36387 0.23871 -0.36549 C 0.23403 -0.37219 0.2401 -0.36456 0.23403 -0.36942 C 0.22309 -0.37798 0.21892 -0.38492 0.2059 -0.38885 C 0.20104 -0.39209 0.19653 -0.39417 0.19115 -0.39533 C 0.18455 -0.39972 0.17726 -0.39949 0.16996 -0.40041 C 0.14115 -0.41221 0.12465 -0.40388 0.08559 -0.40319 C 0.07431 -0.39926 0.06424 -0.39764 0.0526 -0.39671 C 0.02621 -0.39047 0.00677 -0.39093 -0.02309 -0.39024 C -0.04566 -0.38492 -0.06927 -0.38839 -0.09236 -0.3863 C -0.10017 -0.38237 -0.09167 -0.3863 -0.10955 -0.38376 C -0.11858 -0.3826 -0.12778 -0.37983 -0.13698 -0.37844 C -0.1467 -0.37404 -0.16788 -0.37335 -0.16788 -0.37335 C -0.20365 -0.36317 -0.16319 -0.37428 -0.26597 -0.37081 C -0.29097 -0.36988 -0.31667 -0.3604 -0.34167 -0.35646 C -0.37483 -0.34536 -0.40972 -0.34467 -0.44358 -0.34351 C -0.47986 -0.3405 -0.47934 -0.34004 -0.53872 -0.34351 C -0.54063 -0.34351 -0.54861 -0.34929 -0.55139 -0.34999 C -0.55885 -0.35762 -0.56771 -0.36248 -0.57552 -0.36942 C -0.57951 -0.37289 -0.58524 -0.38121 -0.5901 -0.38376 C -0.59306 -0.38723 -0.59254 -0.38977 -0.59601 -0.39278 C -0.59688 -0.39833 -0.59861 -0.40157 -0.59983 -0.40689 C -0.60156 -0.42517 -0.60608 -0.44251 -0.60955 -0.4601 C -0.61042 -0.46426 -0.61094 -0.46865 -0.61146 -0.47305 C -0.61233 -0.48068 -0.61354 -0.49618 -0.61354 -0.49618 C -0.61302 -0.54453 -0.625 -0.58755 -0.59601 -0.61531 C -0.59201 -0.61924 -0.59097 -0.62156 -0.58629 -0.62295 C -0.58333 -0.62734 -0.57882 -0.62803 -0.57483 -0.62942 C -0.5684 -0.63359 -0.56181 -0.6359 -0.55521 -0.63844 C -0.51927 -0.63775 -0.51563 -0.64353 -0.4941 -0.63335 C -0.48316 -0.62248 -0.49774 -0.63613 -0.48542 -0.62688 C -0.4809 -0.62364 -0.47969 -0.62086 -0.47465 -0.61924 C -0.47101 -0.61577 -0.47101 -0.61184 -0.46684 -0.60999 C -0.4658 -0.60883 -0.46389 -0.60629 -0.46389 -0.60629 " pathEditMode="relative" ptsTypes="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4" descr="https://thetomatos.com/wp-content/uploads/2016/09/white-cloud-clipart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785794"/>
            <a:ext cx="3000396" cy="1456109"/>
          </a:xfrm>
          <a:prstGeom prst="rect">
            <a:avLst/>
          </a:prstGeom>
          <a:noFill/>
        </p:spPr>
      </p:pic>
      <p:pic>
        <p:nvPicPr>
          <p:cNvPr id="1034" name="Picture 10" descr="http://img1.liveinternet.ru/images/attach/c/5/89/135/89135423_large_Animashki_na_voennuyu_tematiku_na_prozrachnom_fone__328_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28596" y="428604"/>
            <a:ext cx="1357322" cy="1219201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1357290" y="1000108"/>
            <a:ext cx="211468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10 - 4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8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2714620"/>
            <a:ext cx="3000396" cy="1456109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>
          <a:xfrm>
            <a:off x="6143636" y="3000372"/>
            <a:ext cx="184698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6 + 2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3214686"/>
            <a:ext cx="3000396" cy="1456109"/>
          </a:xfrm>
          <a:prstGeom prst="rect">
            <a:avLst/>
          </a:prstGeom>
          <a:noFill/>
        </p:spPr>
      </p:pic>
      <p:pic>
        <p:nvPicPr>
          <p:cNvPr id="21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642918"/>
            <a:ext cx="3000396" cy="1456109"/>
          </a:xfrm>
          <a:prstGeom prst="rect">
            <a:avLst/>
          </a:prstGeom>
          <a:noFill/>
        </p:spPr>
      </p:pic>
      <p:pic>
        <p:nvPicPr>
          <p:cNvPr id="22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4857760"/>
            <a:ext cx="3000396" cy="1456109"/>
          </a:xfrm>
          <a:prstGeom prst="rect">
            <a:avLst/>
          </a:prstGeom>
          <a:noFill/>
        </p:spPr>
      </p:pic>
      <p:pic>
        <p:nvPicPr>
          <p:cNvPr id="23" name="Picture 6" descr="https://thetomatos.com/wp-content/uploads/2016/09/white-cloud-clipar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5000636"/>
            <a:ext cx="3000396" cy="1456109"/>
          </a:xfrm>
          <a:prstGeom prst="rect">
            <a:avLst/>
          </a:prstGeom>
          <a:noFill/>
        </p:spPr>
      </p:pic>
      <p:sp>
        <p:nvSpPr>
          <p:cNvPr id="25" name="Прямоугольник 24"/>
          <p:cNvSpPr/>
          <p:nvPr/>
        </p:nvSpPr>
        <p:spPr>
          <a:xfrm>
            <a:off x="5857884" y="857232"/>
            <a:ext cx="168507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8 - 3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214414" y="3500438"/>
            <a:ext cx="168507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7 - 4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714612" y="5286388"/>
            <a:ext cx="184698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5 + 2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500826" y="5072074"/>
            <a:ext cx="184698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 +7 </a:t>
            </a:r>
            <a:endParaRPr lang="ru-RU" sz="6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6" name="Picture 12" descr="http://wdesk.ru/_ph/76/2/850832198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86711" y="0"/>
            <a:ext cx="1357290" cy="14594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http://wdesk.ru/_ph/76/2/85083219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214290"/>
            <a:ext cx="2643175" cy="284212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643174" y="3000372"/>
            <a:ext cx="38270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МОЛОДЦЫ!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174</Words>
  <Application>Microsoft Office PowerPoint</Application>
  <PresentationFormat>Экран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олег</dc:creator>
  <cp:lastModifiedBy>УМР</cp:lastModifiedBy>
  <cp:revision>10</cp:revision>
  <dcterms:created xsi:type="dcterms:W3CDTF">2017-01-24T19:43:29Z</dcterms:created>
  <dcterms:modified xsi:type="dcterms:W3CDTF">2020-01-20T08:58:49Z</dcterms:modified>
</cp:coreProperties>
</file>