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4143380"/>
            <a:ext cx="4857784" cy="171451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BC8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Автор: Журавлева Ирина Васильевна,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МБОУ Лиховской СОШ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Красносулинского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р-на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Ростовской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обл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142984"/>
            <a:ext cx="6858048" cy="2071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85860"/>
            <a:ext cx="76012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Устный счёт в пределах 20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класс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Математическое лото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pic>
        <p:nvPicPr>
          <p:cNvPr id="1030" name="Picture 6" descr="http://www.tochkagif.ru/_ph/80/2/25108008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643182"/>
            <a:ext cx="2553079" cy="22669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71604" y="1714488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text=%D0%BA%D0%B0%D1%80%D1%82%D0%B8%D0%BD%D0%BA%D0%B8%20%D0%BE%D0%B1%D0%BB%D0%B0%D0%BA%D0%BE%20%D0%BD%D0%B0%20%D0%BF%D1%80%D0%BE%D0%B7%D1%80%D0%B0%D1%87%D0%BD%D0%BE%D0%BC%20%D1%84%D0%BE%D0%BD%D0%B5&amp;img_url=https%3A%2F%2Fthetomatos.com%2Fwp-content%2Fuploads%2F2016%2F09%2Fwhite-cloud-clipart.png&amp;pos=17&amp;rpt=simage&amp;lr=39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00042"/>
            <a:ext cx="108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Облако -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text=%D0%B0%D0%BD%D0%B8%D0%BC%D0%B0%D1%86%D0%B8%D0%B8%20%D0%B4%D0%BB%D1%8F%20%D0%B4%D0%B5%D1%82%D0%B5%D0%B9%20%D1%81%D0%B0%D0%BC%D0%BE%D0%BB%D1%91%D1%82%20%D0%BD%D0%B0%20%D0%BF%D1%80%D0%BE%D0%B7%D1%80%D0%B0%D1%87%D0%BD%D0%BE%D0%BC%20%D1%84%D0%BE%D0%BD%D0%B5&amp;img_url=http%3A%2F%2Frs610.pbsrc.com%2Falbums%2Ftt186%2Fkurt-07%2F00020388.gif~c200&amp;pos=6&amp;rpt=simage&amp;lr=39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118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Самолёт -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92893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text=%D0%B0%D0%BD%D0%B8%D0%BC%D0%B0%D1%86%D0%B8%D1%8F%20%D1%81%D0%BE%D0%BB%D0%BD%D1%8B%D1%88%D0%BA%D0%BE%20%D0%BD%D0%B0%20%D0%BF%D1%80%D0%BE%D0%B7%D1%80%D0%B0%D1%87%D0%BD%D0%BE%D0%BC%20%D1%84%D0%BE%D0%BD%D0%B5&amp;img_url=https%3A%2F%2Fotvet.imgsmail.ru%2Fdownload%2Fd7aeca71b83eb9db6a35333c8c8933f7_i-2325.gif&amp;pos=5&amp;rpt=simage&amp;lr=39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Солнце -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0"/>
            <a:ext cx="255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05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p=1&amp;text=%D0%BA%D0%B0%D1%80%D1%82%D0%B8%D0%BD%D0%BA%D0%B8%20%D0%B0%D0%BD%D0%B8%D0%BC%D0%B0%D1%86%D0%B8%D1%8F%20%D1%81%D0%BC%D0%B0%D0%B9%D0%BB%D0%B8%D0%BA%20%D0%B0%D0%BF%D0%BB%D0%BE%D0%B4%D0%B8%D1%80%D1%83%D0%B5%D1%82%20%D0%BD%D0%B0%20%D0%BF%D1%80%D0%BE%D0%B7%D1%80%D0%B0%D1%87%D0%BD%D0%BE%D0%BC%20%D1%84%D0%BE%D0%BD%D0%B5&amp;img_url=http%3A%2F%2Fpravznak.msk.ru%2Fuploads_user%2F6000%2F5112%2F80588_thumb.jpg&amp;pos=37&amp;rpt=simage&amp;lr=39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14752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Смайлик -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p=1&amp;text=%D0%BA%D0%B0%D1%80%D1%82%D0%B8%D0%BD%D0%BA%D0%B8%20%D1%81%D0%BA%D0%B0%D0%B7%D0%BE%D1%87%D0%BD%D1%8B%D0%B9%20%D0%BB%D0%B5%D1%81%20%D1%84%D0%BE%D0%BD&amp;img_url=http%3A%2F%2Fimg-fotki.yandex.ru%2Fget%2F4515%2F119528728.1608%2F0_c725d_25f74037_orig.jpg&amp;pos=56&amp;rpt=simage&amp;lr=39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29198"/>
            <a:ext cx="139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Солнышко -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2933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Фон -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2149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yandex.ru/images/search?text=%D0%BA%D0%B0%D1%80%D1%82%D0%B8%D0%BD%D0%BA%D0%B8%20%D0%B0%D0%BD%D0%B8%D0%BC%D0%B0%D1%86%D0%B8%D1%8F%20%D1%81%D0%BE%D0%BB%D0%BD%D1%8B%D1%88%D0%BA%D0%BE%20%D0%BD%D0%B0%20%D0%BF%D1%80%D0%BE%D0%B7%D1%80%D0%B0%D1%87%D0%BD%D0%BE%D0%BC%20%D1%84%D0%BE%D0%BD%D0%B5&amp;img_url=http%3A%2F%2Fparnasse.ru%2Fupload%2Fcomments%2F52bfb3bd025d252c2ce1212e49a54752.jpg&amp;pos=10&amp;rpt=simage&amp;lr=39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13 - 4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429000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5072074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3429000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5072074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15272" y="364331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9</a:t>
            </a:r>
            <a:endParaRPr lang="ru-RU" sz="6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521495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00958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11</a:t>
            </a:r>
            <a:endParaRPr lang="ru-RU" sz="6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00958" y="528638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15</a:t>
            </a:r>
            <a:endParaRPr lang="ru-RU" sz="6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643314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6</a:t>
            </a:r>
            <a:endParaRPr lang="ru-RU" sz="6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42860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12</a:t>
            </a:r>
            <a:endParaRPr lang="ru-RU" sz="6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35716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8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11266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12 - 5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429000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5072074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5072074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521495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00958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11</a:t>
            </a:r>
            <a:endParaRPr lang="ru-RU" sz="6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00958" y="528638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15</a:t>
            </a:r>
            <a:endParaRPr lang="ru-RU" sz="6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643314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6</a:t>
            </a:r>
            <a:endParaRPr lang="ru-RU" sz="6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42860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12</a:t>
            </a:r>
            <a:endParaRPr lang="ru-RU" sz="6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35716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8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24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9 + 2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429000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5072074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00958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11</a:t>
            </a:r>
            <a:endParaRPr lang="ru-RU" sz="6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00958" y="528638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15</a:t>
            </a:r>
            <a:endParaRPr lang="ru-RU" sz="6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643314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6</a:t>
            </a:r>
            <a:endParaRPr lang="ru-RU" sz="6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42860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12</a:t>
            </a:r>
            <a:endParaRPr lang="ru-RU" sz="6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35716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8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22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7 + 8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429000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5072074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00958" y="528638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15</a:t>
            </a:r>
            <a:endParaRPr lang="ru-RU" sz="6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643314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6</a:t>
            </a:r>
            <a:endParaRPr lang="ru-RU" sz="6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42860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12</a:t>
            </a:r>
            <a:endParaRPr lang="ru-RU" sz="6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35716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8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19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14 - 8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429000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643314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6</a:t>
            </a:r>
            <a:endParaRPr lang="ru-RU" sz="6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42860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12</a:t>
            </a:r>
            <a:endParaRPr lang="ru-RU" sz="6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35716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8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19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8 + 4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42860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12</a:t>
            </a:r>
            <a:endParaRPr lang="ru-RU" sz="6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35716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8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14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15 - 7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42852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15272" y="35716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8</a:t>
            </a:r>
            <a:endParaRPr lang="ru-RU" sz="6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12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d6/0000265d-8b10bbd8/hello_html_m74bec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811917" cy="300037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512/47407354.48c/0_b6595_2224e825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4942" y="214290"/>
            <a:ext cx="3286148" cy="6411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857364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8 + 5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42913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785926"/>
            <a:ext cx="2000264" cy="16430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2071678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13</a:t>
            </a:r>
            <a:endParaRPr lang="ru-RU" sz="6600" dirty="0"/>
          </a:p>
        </p:txBody>
      </p:sp>
      <p:pic>
        <p:nvPicPr>
          <p:cNvPr id="10" name="Picture 2" descr="http://www.playcast.ru/uploads/2013/03/19/49524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138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УМР</cp:lastModifiedBy>
  <cp:revision>18</cp:revision>
  <dcterms:created xsi:type="dcterms:W3CDTF">2017-01-24T19:43:29Z</dcterms:created>
  <dcterms:modified xsi:type="dcterms:W3CDTF">2020-01-20T08:59:20Z</dcterms:modified>
</cp:coreProperties>
</file>